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1"/>
  </p:notesMasterIdLst>
  <p:handoutMasterIdLst>
    <p:handoutMasterId r:id="rId12"/>
  </p:handoutMasterIdLst>
  <p:sldIdLst>
    <p:sldId id="659" r:id="rId5"/>
    <p:sldId id="662" r:id="rId6"/>
    <p:sldId id="664" r:id="rId7"/>
    <p:sldId id="665" r:id="rId8"/>
    <p:sldId id="667" r:id="rId9"/>
    <p:sldId id="669" r:id="rId10"/>
  </p:sldIdLst>
  <p:sldSz cx="9144000" cy="6858000" type="screen4x3"/>
  <p:notesSz cx="6645275" cy="9777413"/>
  <p:custDataLst>
    <p:tags r:id="rId13"/>
  </p:custDataLst>
  <p:defaultTextStyle>
    <a:defPPr>
      <a:defRPr lang="en-US"/>
    </a:defPPr>
    <a:lvl1pPr algn="l" rtl="0" fontAlgn="base">
      <a:spcBef>
        <a:spcPct val="0"/>
      </a:spcBef>
      <a:spcAft>
        <a:spcPct val="0"/>
      </a:spcAft>
      <a:defRPr kern="1200">
        <a:solidFill>
          <a:schemeClr val="tx1"/>
        </a:solidFill>
        <a:latin typeface="Franklin Gothic Demi" pitchFamily="34" charset="0"/>
        <a:ea typeface="Arial" charset="0"/>
        <a:cs typeface="Arial" charset="0"/>
      </a:defRPr>
    </a:lvl1pPr>
    <a:lvl2pPr marL="457200" algn="l" rtl="0" fontAlgn="base">
      <a:spcBef>
        <a:spcPct val="0"/>
      </a:spcBef>
      <a:spcAft>
        <a:spcPct val="0"/>
      </a:spcAft>
      <a:defRPr kern="1200">
        <a:solidFill>
          <a:schemeClr val="tx1"/>
        </a:solidFill>
        <a:latin typeface="Franklin Gothic Demi" pitchFamily="34" charset="0"/>
        <a:ea typeface="Arial" charset="0"/>
        <a:cs typeface="Arial" charset="0"/>
      </a:defRPr>
    </a:lvl2pPr>
    <a:lvl3pPr marL="914400" algn="l" rtl="0" fontAlgn="base">
      <a:spcBef>
        <a:spcPct val="0"/>
      </a:spcBef>
      <a:spcAft>
        <a:spcPct val="0"/>
      </a:spcAft>
      <a:defRPr kern="1200">
        <a:solidFill>
          <a:schemeClr val="tx1"/>
        </a:solidFill>
        <a:latin typeface="Franklin Gothic Demi" pitchFamily="34" charset="0"/>
        <a:ea typeface="Arial" charset="0"/>
        <a:cs typeface="Arial" charset="0"/>
      </a:defRPr>
    </a:lvl3pPr>
    <a:lvl4pPr marL="1371600" algn="l" rtl="0" fontAlgn="base">
      <a:spcBef>
        <a:spcPct val="0"/>
      </a:spcBef>
      <a:spcAft>
        <a:spcPct val="0"/>
      </a:spcAft>
      <a:defRPr kern="1200">
        <a:solidFill>
          <a:schemeClr val="tx1"/>
        </a:solidFill>
        <a:latin typeface="Franklin Gothic Demi" pitchFamily="34" charset="0"/>
        <a:ea typeface="Arial" charset="0"/>
        <a:cs typeface="Arial" charset="0"/>
      </a:defRPr>
    </a:lvl4pPr>
    <a:lvl5pPr marL="1828800" algn="l" rtl="0" fontAlgn="base">
      <a:spcBef>
        <a:spcPct val="0"/>
      </a:spcBef>
      <a:spcAft>
        <a:spcPct val="0"/>
      </a:spcAft>
      <a:defRPr kern="1200">
        <a:solidFill>
          <a:schemeClr val="tx1"/>
        </a:solidFill>
        <a:latin typeface="Franklin Gothic Demi" pitchFamily="34" charset="0"/>
        <a:ea typeface="Arial" charset="0"/>
        <a:cs typeface="Arial" charset="0"/>
      </a:defRPr>
    </a:lvl5pPr>
    <a:lvl6pPr marL="2286000" algn="l" defTabSz="457200" rtl="0" eaLnBrk="1" latinLnBrk="0" hangingPunct="1">
      <a:defRPr kern="1200">
        <a:solidFill>
          <a:schemeClr val="tx1"/>
        </a:solidFill>
        <a:latin typeface="Franklin Gothic Demi" pitchFamily="34" charset="0"/>
        <a:ea typeface="Arial" charset="0"/>
        <a:cs typeface="Arial" charset="0"/>
      </a:defRPr>
    </a:lvl6pPr>
    <a:lvl7pPr marL="2743200" algn="l" defTabSz="457200" rtl="0" eaLnBrk="1" latinLnBrk="0" hangingPunct="1">
      <a:defRPr kern="1200">
        <a:solidFill>
          <a:schemeClr val="tx1"/>
        </a:solidFill>
        <a:latin typeface="Franklin Gothic Demi" pitchFamily="34" charset="0"/>
        <a:ea typeface="Arial" charset="0"/>
        <a:cs typeface="Arial" charset="0"/>
      </a:defRPr>
    </a:lvl7pPr>
    <a:lvl8pPr marL="3200400" algn="l" defTabSz="457200" rtl="0" eaLnBrk="1" latinLnBrk="0" hangingPunct="1">
      <a:defRPr kern="1200">
        <a:solidFill>
          <a:schemeClr val="tx1"/>
        </a:solidFill>
        <a:latin typeface="Franklin Gothic Demi" pitchFamily="34" charset="0"/>
        <a:ea typeface="Arial" charset="0"/>
        <a:cs typeface="Arial" charset="0"/>
      </a:defRPr>
    </a:lvl8pPr>
    <a:lvl9pPr marL="3657600" algn="l" defTabSz="457200" rtl="0" eaLnBrk="1" latinLnBrk="0" hangingPunct="1">
      <a:defRPr kern="1200">
        <a:solidFill>
          <a:schemeClr val="tx1"/>
        </a:solidFill>
        <a:latin typeface="Franklin Gothic Demi" pitchFamily="34" charset="0"/>
        <a:ea typeface="Arial" charset="0"/>
        <a:cs typeface="Arial" charset="0"/>
      </a:defRPr>
    </a:lvl9pPr>
  </p:defaultTextStyle>
  <p:extLst>
    <p:ext uri="{521415D9-36F7-43E2-AB2F-B90AF26B5E84}">
      <p14:sectionLst xmlns:p14="http://schemas.microsoft.com/office/powerpoint/2010/main">
        <p14:section name="Oletusosa" id="{AC844972-257A-49D4-8696-79AA9CF7B608}">
          <p14:sldIdLst>
            <p14:sldId id="659"/>
            <p14:sldId id="662"/>
            <p14:sldId id="664"/>
            <p14:sldId id="665"/>
          </p14:sldIdLst>
        </p14:section>
        <p14:section name="Nimetön osa" id="{EC6E9A24-96EC-48CD-8139-D629C9E9D411}">
          <p14:sldIdLst>
            <p14:sldId id="667"/>
            <p14:sldId id="669"/>
          </p14:sldIdLst>
        </p14:section>
      </p14:sectionLst>
    </p:ext>
    <p:ext uri="{EFAFB233-063F-42B5-8137-9DF3F51BA10A}">
      <p15:sldGuideLst xmlns:p15="http://schemas.microsoft.com/office/powerpoint/2012/main">
        <p15:guide id="1" orient="horz" pos="752">
          <p15:clr>
            <a:srgbClr val="A4A3A4"/>
          </p15:clr>
        </p15:guide>
        <p15:guide id="2" pos="376">
          <p15:clr>
            <a:srgbClr val="A4A3A4"/>
          </p15:clr>
        </p15:guide>
      </p15:sldGuideLst>
    </p:ext>
    <p:ext uri="{2D200454-40CA-4A62-9FC3-DE9A4176ACB9}">
      <p15:notesGuideLst xmlns:p15="http://schemas.microsoft.com/office/powerpoint/2012/main">
        <p15:guide id="1" orient="horz" pos="3080">
          <p15:clr>
            <a:srgbClr val="A4A3A4"/>
          </p15:clr>
        </p15:guide>
        <p15:guide id="2" pos="209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32"/>
    <a:srgbClr val="749EFC"/>
    <a:srgbClr val="FFCC66"/>
    <a:srgbClr val="00CCFF"/>
    <a:srgbClr val="79DCFF"/>
    <a:srgbClr val="25C6FF"/>
    <a:srgbClr val="6073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402" autoAdjust="0"/>
  </p:normalViewPr>
  <p:slideViewPr>
    <p:cSldViewPr snapToGrid="0">
      <p:cViewPr varScale="1">
        <p:scale>
          <a:sx n="111" d="100"/>
          <a:sy n="111" d="100"/>
        </p:scale>
        <p:origin x="1608" y="96"/>
      </p:cViewPr>
      <p:guideLst>
        <p:guide orient="horz" pos="752"/>
        <p:guide pos="3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614" y="-72"/>
      </p:cViewPr>
      <p:guideLst>
        <p:guide orient="horz" pos="3080"/>
        <p:guide pos="209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2178" name="Rectangle 2"/>
          <p:cNvSpPr>
            <a:spLocks noGrp="1" noChangeArrowheads="1"/>
          </p:cNvSpPr>
          <p:nvPr>
            <p:ph type="hdr" sz="quarter"/>
          </p:nvPr>
        </p:nvSpPr>
        <p:spPr bwMode="auto">
          <a:xfrm>
            <a:off x="0" y="0"/>
            <a:ext cx="2879725" cy="490538"/>
          </a:xfrm>
          <a:prstGeom prst="rect">
            <a:avLst/>
          </a:prstGeom>
          <a:noFill/>
          <a:ln w="9525">
            <a:noFill/>
            <a:miter lim="800000"/>
            <a:headEnd/>
            <a:tailEnd/>
          </a:ln>
          <a:effectLst/>
        </p:spPr>
        <p:txBody>
          <a:bodyPr vert="horz" wrap="square" lIns="92277" tIns="46139" rIns="92277" bIns="46139" numCol="1" anchor="t" anchorCtr="0" compatLnSpc="1">
            <a:prstTxWarp prst="textNoShape">
              <a:avLst/>
            </a:prstTxWarp>
          </a:bodyPr>
          <a:lstStyle>
            <a:lvl1pPr defTabSz="919163">
              <a:defRPr sz="1200"/>
            </a:lvl1pPr>
          </a:lstStyle>
          <a:p>
            <a:pPr>
              <a:defRPr/>
            </a:pPr>
            <a:endParaRPr lang="fi-FI"/>
          </a:p>
        </p:txBody>
      </p:sp>
      <p:sp>
        <p:nvSpPr>
          <p:cNvPr id="562179" name="Rectangle 3"/>
          <p:cNvSpPr>
            <a:spLocks noGrp="1" noChangeArrowheads="1"/>
          </p:cNvSpPr>
          <p:nvPr>
            <p:ph type="dt" sz="quarter" idx="1"/>
          </p:nvPr>
        </p:nvSpPr>
        <p:spPr bwMode="auto">
          <a:xfrm>
            <a:off x="3767138" y="0"/>
            <a:ext cx="2878137" cy="490538"/>
          </a:xfrm>
          <a:prstGeom prst="rect">
            <a:avLst/>
          </a:prstGeom>
          <a:noFill/>
          <a:ln w="9525">
            <a:noFill/>
            <a:miter lim="800000"/>
            <a:headEnd/>
            <a:tailEnd/>
          </a:ln>
          <a:effectLst/>
        </p:spPr>
        <p:txBody>
          <a:bodyPr vert="horz" wrap="square" lIns="92277" tIns="46139" rIns="92277" bIns="46139" numCol="1" anchor="t" anchorCtr="0" compatLnSpc="1">
            <a:prstTxWarp prst="textNoShape">
              <a:avLst/>
            </a:prstTxWarp>
          </a:bodyPr>
          <a:lstStyle>
            <a:lvl1pPr algn="r" defTabSz="919163">
              <a:defRPr sz="1200"/>
            </a:lvl1pPr>
          </a:lstStyle>
          <a:p>
            <a:pPr>
              <a:defRPr/>
            </a:pPr>
            <a:endParaRPr lang="fi-FI"/>
          </a:p>
        </p:txBody>
      </p:sp>
      <p:sp>
        <p:nvSpPr>
          <p:cNvPr id="562180" name="Rectangle 4"/>
          <p:cNvSpPr>
            <a:spLocks noGrp="1" noChangeArrowheads="1"/>
          </p:cNvSpPr>
          <p:nvPr>
            <p:ph type="ftr" sz="quarter" idx="2"/>
          </p:nvPr>
        </p:nvSpPr>
        <p:spPr bwMode="auto">
          <a:xfrm>
            <a:off x="0" y="9286875"/>
            <a:ext cx="2879725" cy="490538"/>
          </a:xfrm>
          <a:prstGeom prst="rect">
            <a:avLst/>
          </a:prstGeom>
          <a:noFill/>
          <a:ln w="9525">
            <a:noFill/>
            <a:miter lim="800000"/>
            <a:headEnd/>
            <a:tailEnd/>
          </a:ln>
          <a:effectLst/>
        </p:spPr>
        <p:txBody>
          <a:bodyPr vert="horz" wrap="square" lIns="92277" tIns="46139" rIns="92277" bIns="46139" numCol="1" anchor="b" anchorCtr="0" compatLnSpc="1">
            <a:prstTxWarp prst="textNoShape">
              <a:avLst/>
            </a:prstTxWarp>
          </a:bodyPr>
          <a:lstStyle>
            <a:lvl1pPr defTabSz="919163">
              <a:defRPr sz="1200"/>
            </a:lvl1pPr>
          </a:lstStyle>
          <a:p>
            <a:pPr>
              <a:defRPr/>
            </a:pPr>
            <a:endParaRPr lang="fi-FI"/>
          </a:p>
        </p:txBody>
      </p:sp>
      <p:sp>
        <p:nvSpPr>
          <p:cNvPr id="562181" name="Rectangle 5"/>
          <p:cNvSpPr>
            <a:spLocks noGrp="1" noChangeArrowheads="1"/>
          </p:cNvSpPr>
          <p:nvPr>
            <p:ph type="sldNum" sz="quarter" idx="3"/>
          </p:nvPr>
        </p:nvSpPr>
        <p:spPr bwMode="auto">
          <a:xfrm>
            <a:off x="3767138" y="9286875"/>
            <a:ext cx="2878137" cy="490538"/>
          </a:xfrm>
          <a:prstGeom prst="rect">
            <a:avLst/>
          </a:prstGeom>
          <a:noFill/>
          <a:ln w="9525">
            <a:noFill/>
            <a:miter lim="800000"/>
            <a:headEnd/>
            <a:tailEnd/>
          </a:ln>
          <a:effectLst/>
        </p:spPr>
        <p:txBody>
          <a:bodyPr vert="horz" wrap="square" lIns="92277" tIns="46139" rIns="92277" bIns="46139" numCol="1" anchor="b" anchorCtr="0" compatLnSpc="1">
            <a:prstTxWarp prst="textNoShape">
              <a:avLst/>
            </a:prstTxWarp>
          </a:bodyPr>
          <a:lstStyle>
            <a:lvl1pPr algn="r" defTabSz="919163">
              <a:defRPr sz="1200"/>
            </a:lvl1pPr>
          </a:lstStyle>
          <a:p>
            <a:pPr>
              <a:defRPr/>
            </a:pPr>
            <a:fld id="{55F40812-2DCF-FD4B-87A7-0EFC26EFB672}" type="slidenum">
              <a:rPr lang="fi-FI"/>
              <a:pPr>
                <a:defRPr/>
              </a:pPr>
              <a:t>‹#›</a:t>
            </a:fld>
            <a:endParaRPr lang="fi-FI"/>
          </a:p>
        </p:txBody>
      </p:sp>
    </p:spTree>
    <p:extLst>
      <p:ext uri="{BB962C8B-B14F-4D97-AF65-F5344CB8AC3E}">
        <p14:creationId xmlns:p14="http://schemas.microsoft.com/office/powerpoint/2010/main" val="13857011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879725" cy="490538"/>
          </a:xfrm>
          <a:prstGeom prst="rect">
            <a:avLst/>
          </a:prstGeom>
          <a:noFill/>
          <a:ln w="9525">
            <a:noFill/>
            <a:miter lim="800000"/>
            <a:headEnd/>
            <a:tailEnd/>
          </a:ln>
          <a:effectLst/>
        </p:spPr>
        <p:txBody>
          <a:bodyPr vert="horz" wrap="square" lIns="92277" tIns="46139" rIns="92277" bIns="46139" numCol="1" anchor="t" anchorCtr="0" compatLnSpc="1">
            <a:prstTxWarp prst="textNoShape">
              <a:avLst/>
            </a:prstTxWarp>
          </a:bodyPr>
          <a:lstStyle>
            <a:lvl1pPr defTabSz="919163">
              <a:defRPr sz="1200">
                <a:latin typeface="Arial" charset="0"/>
              </a:defRPr>
            </a:lvl1pPr>
          </a:lstStyle>
          <a:p>
            <a:pPr>
              <a:defRPr/>
            </a:pPr>
            <a:endParaRPr lang="en-US"/>
          </a:p>
        </p:txBody>
      </p:sp>
      <p:sp>
        <p:nvSpPr>
          <p:cNvPr id="25603" name="Rectangle 3"/>
          <p:cNvSpPr>
            <a:spLocks noGrp="1" noChangeArrowheads="1"/>
          </p:cNvSpPr>
          <p:nvPr>
            <p:ph type="dt" idx="1"/>
          </p:nvPr>
        </p:nvSpPr>
        <p:spPr bwMode="auto">
          <a:xfrm>
            <a:off x="3765550" y="0"/>
            <a:ext cx="2878138" cy="490538"/>
          </a:xfrm>
          <a:prstGeom prst="rect">
            <a:avLst/>
          </a:prstGeom>
          <a:noFill/>
          <a:ln w="9525">
            <a:noFill/>
            <a:miter lim="800000"/>
            <a:headEnd/>
            <a:tailEnd/>
          </a:ln>
          <a:effectLst/>
        </p:spPr>
        <p:txBody>
          <a:bodyPr vert="horz" wrap="square" lIns="92277" tIns="46139" rIns="92277" bIns="46139" numCol="1" anchor="t" anchorCtr="0" compatLnSpc="1">
            <a:prstTxWarp prst="textNoShape">
              <a:avLst/>
            </a:prstTxWarp>
          </a:bodyPr>
          <a:lstStyle>
            <a:lvl1pPr algn="r" defTabSz="919163">
              <a:defRPr sz="1200">
                <a:latin typeface="Arial" charset="0"/>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879475" y="733425"/>
            <a:ext cx="4889500" cy="3667125"/>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665163" y="4645025"/>
            <a:ext cx="5314950" cy="4398963"/>
          </a:xfrm>
          <a:prstGeom prst="rect">
            <a:avLst/>
          </a:prstGeom>
          <a:noFill/>
          <a:ln w="9525">
            <a:noFill/>
            <a:miter lim="800000"/>
            <a:headEnd/>
            <a:tailEnd/>
          </a:ln>
          <a:effectLst/>
        </p:spPr>
        <p:txBody>
          <a:bodyPr vert="horz" wrap="square" lIns="92277" tIns="46139" rIns="92277" bIns="4613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606" name="Rectangle 6"/>
          <p:cNvSpPr>
            <a:spLocks noGrp="1" noChangeArrowheads="1"/>
          </p:cNvSpPr>
          <p:nvPr>
            <p:ph type="ftr" sz="quarter" idx="4"/>
          </p:nvPr>
        </p:nvSpPr>
        <p:spPr bwMode="auto">
          <a:xfrm>
            <a:off x="0" y="9285288"/>
            <a:ext cx="2879725" cy="490537"/>
          </a:xfrm>
          <a:prstGeom prst="rect">
            <a:avLst/>
          </a:prstGeom>
          <a:noFill/>
          <a:ln w="9525">
            <a:noFill/>
            <a:miter lim="800000"/>
            <a:headEnd/>
            <a:tailEnd/>
          </a:ln>
          <a:effectLst/>
        </p:spPr>
        <p:txBody>
          <a:bodyPr vert="horz" wrap="square" lIns="92277" tIns="46139" rIns="92277" bIns="46139" numCol="1" anchor="b" anchorCtr="0" compatLnSpc="1">
            <a:prstTxWarp prst="textNoShape">
              <a:avLst/>
            </a:prstTxWarp>
          </a:bodyPr>
          <a:lstStyle>
            <a:lvl1pPr defTabSz="919163">
              <a:defRPr sz="1200">
                <a:latin typeface="Arial" charset="0"/>
              </a:defRPr>
            </a:lvl1pPr>
          </a:lstStyle>
          <a:p>
            <a:pPr>
              <a:defRPr/>
            </a:pPr>
            <a:endParaRPr lang="en-US"/>
          </a:p>
        </p:txBody>
      </p:sp>
      <p:sp>
        <p:nvSpPr>
          <p:cNvPr id="25607" name="Rectangle 7"/>
          <p:cNvSpPr>
            <a:spLocks noGrp="1" noChangeArrowheads="1"/>
          </p:cNvSpPr>
          <p:nvPr>
            <p:ph type="sldNum" sz="quarter" idx="5"/>
          </p:nvPr>
        </p:nvSpPr>
        <p:spPr bwMode="auto">
          <a:xfrm>
            <a:off x="3765550" y="9285288"/>
            <a:ext cx="2878138" cy="490537"/>
          </a:xfrm>
          <a:prstGeom prst="rect">
            <a:avLst/>
          </a:prstGeom>
          <a:noFill/>
          <a:ln w="9525">
            <a:noFill/>
            <a:miter lim="800000"/>
            <a:headEnd/>
            <a:tailEnd/>
          </a:ln>
          <a:effectLst/>
        </p:spPr>
        <p:txBody>
          <a:bodyPr vert="horz" wrap="square" lIns="92277" tIns="46139" rIns="92277" bIns="46139" numCol="1" anchor="b" anchorCtr="0" compatLnSpc="1">
            <a:prstTxWarp prst="textNoShape">
              <a:avLst/>
            </a:prstTxWarp>
          </a:bodyPr>
          <a:lstStyle>
            <a:lvl1pPr algn="r" defTabSz="919163">
              <a:defRPr sz="1200">
                <a:latin typeface="Arial" charset="0"/>
              </a:defRPr>
            </a:lvl1pPr>
          </a:lstStyle>
          <a:p>
            <a:pPr>
              <a:defRPr/>
            </a:pPr>
            <a:fld id="{412D9DC2-D796-0945-B9D2-C907406D21A4}" type="slidenum">
              <a:rPr lang="en-US"/>
              <a:pPr>
                <a:defRPr/>
              </a:pPr>
              <a:t>‹#›</a:t>
            </a:fld>
            <a:endParaRPr lang="en-US"/>
          </a:p>
        </p:txBody>
      </p:sp>
    </p:spTree>
    <p:extLst>
      <p:ext uri="{BB962C8B-B14F-4D97-AF65-F5344CB8AC3E}">
        <p14:creationId xmlns:p14="http://schemas.microsoft.com/office/powerpoint/2010/main" val="3293637975"/>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pitchFamily="34" charset="0"/>
        <a:ea typeface="ＭＳ Ｐゴシック" charset="-128"/>
        <a:cs typeface="ＭＳ Ｐゴシック" charset="-128"/>
      </a:defRPr>
    </a:lvl1pPr>
    <a:lvl2pPr marL="457200" algn="l" rtl="0" fontAlgn="base">
      <a:spcBef>
        <a:spcPct val="30000"/>
      </a:spcBef>
      <a:spcAft>
        <a:spcPct val="0"/>
      </a:spcAft>
      <a:defRPr sz="1200" kern="1200">
        <a:solidFill>
          <a:schemeClr val="tx1"/>
        </a:solidFill>
        <a:latin typeface="Arial" pitchFamily="34"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pitchFamily="34"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pitchFamily="34"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pitchFamily="34"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descr="bg_frontpa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prstTxWarp prst="textNoShape">
              <a:avLst/>
            </a:prstTxWarp>
          </a:bodyPr>
          <a:lstStyle/>
          <a:p>
            <a:pPr algn="ctr">
              <a:defRPr/>
            </a:pPr>
            <a:endParaRPr lang="en-US"/>
          </a:p>
        </p:txBody>
      </p:sp>
      <p:sp>
        <p:nvSpPr>
          <p:cNvPr id="8" name="Subtitle 5"/>
          <p:cNvSpPr>
            <a:spLocks noGrp="1"/>
          </p:cNvSpPr>
          <p:nvPr>
            <p:ph type="subTitle" sz="quarter" idx="1"/>
          </p:nvPr>
        </p:nvSpPr>
        <p:spPr>
          <a:xfrm>
            <a:off x="2662767" y="3605840"/>
            <a:ext cx="5668433" cy="890954"/>
          </a:xfrm>
        </p:spPr>
        <p:txBody>
          <a:bodyPr/>
          <a:lstStyle>
            <a:lvl1pPr algn="l">
              <a:buFontTx/>
              <a:buNone/>
              <a:defRPr sz="1800">
                <a:solidFill>
                  <a:schemeClr val="bg1"/>
                </a:solidFill>
              </a:defRPr>
            </a:lvl1pPr>
          </a:lstStyle>
          <a:p>
            <a:endParaRPr lang="fi-FI" dirty="0"/>
          </a:p>
        </p:txBody>
      </p:sp>
      <p:sp>
        <p:nvSpPr>
          <p:cNvPr id="12" name="Title 11"/>
          <p:cNvSpPr>
            <a:spLocks noGrp="1"/>
          </p:cNvSpPr>
          <p:nvPr>
            <p:ph type="title"/>
          </p:nvPr>
        </p:nvSpPr>
        <p:spPr>
          <a:xfrm>
            <a:off x="2667000" y="1464733"/>
            <a:ext cx="5655733" cy="2133627"/>
          </a:xfrm>
        </p:spPr>
        <p:txBody>
          <a:bodyPr anchor="b"/>
          <a:lstStyle>
            <a:lvl1pPr algn="l">
              <a:lnSpc>
                <a:spcPts val="4200"/>
              </a:lnSpc>
              <a:defRPr sz="4200">
                <a:solidFill>
                  <a:schemeClr val="bg2"/>
                </a:solidFill>
              </a:defRPr>
            </a:lvl1pPr>
          </a:lstStyle>
          <a:p>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title</a:t>
            </a:r>
            <a:r>
              <a:rPr lang="fi-FI" noProof="0" dirty="0"/>
              <a:t> </a:t>
            </a:r>
            <a:r>
              <a:rPr lang="fi-FI" noProof="0" dirty="0" err="1"/>
              <a:t>style</a:t>
            </a:r>
            <a:endParaRPr lang="fi-FI" noProof="0" dirty="0"/>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solidFill>
                  <a:schemeClr val="bg2"/>
                </a:solidFill>
                <a:latin typeface="Ubuntu Titling Bold"/>
                <a:cs typeface="Ubuntu Titling Bold"/>
              </a:defRPr>
            </a:lvl1pPr>
          </a:lstStyle>
          <a:p>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title</a:t>
            </a:r>
            <a:r>
              <a:rPr lang="fi-FI" noProof="0" dirty="0"/>
              <a:t> </a:t>
            </a:r>
            <a:r>
              <a:rPr lang="fi-FI" noProof="0" dirty="0" err="1"/>
              <a:t>style</a:t>
            </a:r>
            <a:endParaRPr lang="fi-FI" noProof="0" dirty="0"/>
          </a:p>
        </p:txBody>
      </p:sp>
      <p:sp>
        <p:nvSpPr>
          <p:cNvPr id="3" name="Content Placeholder 2"/>
          <p:cNvSpPr>
            <a:spLocks noGrp="1"/>
          </p:cNvSpPr>
          <p:nvPr>
            <p:ph idx="1"/>
          </p:nvPr>
        </p:nvSpPr>
        <p:spPr>
          <a:xfrm>
            <a:off x="1473200" y="2159000"/>
            <a:ext cx="7213600" cy="3746500"/>
          </a:xfrm>
        </p:spPr>
        <p:txBody>
          <a:bodyPr/>
          <a:lstStyle>
            <a:lvl1pPr>
              <a:buClr>
                <a:schemeClr val="bg1"/>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text</a:t>
            </a:r>
            <a:r>
              <a:rPr lang="fi-FI" noProof="0" dirty="0"/>
              <a:t> </a:t>
            </a:r>
            <a:r>
              <a:rPr lang="fi-FI" noProof="0" dirty="0" err="1"/>
              <a:t>styles</a:t>
            </a:r>
            <a:endParaRPr lang="fi-FI" noProof="0" dirty="0"/>
          </a:p>
          <a:p>
            <a:pPr lvl="1"/>
            <a:r>
              <a:rPr lang="fi-FI" noProof="0" dirty="0"/>
              <a:t>Second </a:t>
            </a:r>
            <a:r>
              <a:rPr lang="fi-FI" noProof="0" dirty="0" err="1"/>
              <a:t>level</a:t>
            </a:r>
            <a:endParaRPr lang="fi-FI" noProof="0" dirty="0"/>
          </a:p>
          <a:p>
            <a:pPr lvl="2"/>
            <a:r>
              <a:rPr lang="fi-FI" noProof="0" dirty="0"/>
              <a:t>Third </a:t>
            </a:r>
            <a:r>
              <a:rPr lang="fi-FI" noProof="0" dirty="0" err="1"/>
              <a:t>level</a:t>
            </a:r>
            <a:endParaRPr lang="fi-FI" noProof="0" dirty="0"/>
          </a:p>
          <a:p>
            <a:pPr lvl="3"/>
            <a:r>
              <a:rPr lang="fi-FI" noProof="0" dirty="0" err="1"/>
              <a:t>Fourth</a:t>
            </a:r>
            <a:r>
              <a:rPr lang="fi-FI" noProof="0" dirty="0"/>
              <a:t> </a:t>
            </a:r>
            <a:r>
              <a:rPr lang="fi-FI" noProof="0" dirty="0" err="1"/>
              <a:t>level</a:t>
            </a:r>
            <a:endParaRPr lang="fi-FI" noProof="0" dirty="0"/>
          </a:p>
          <a:p>
            <a:pPr lvl="4"/>
            <a:r>
              <a:rPr lang="fi-FI" noProof="0" dirty="0" err="1"/>
              <a:t>Fifth</a:t>
            </a:r>
            <a:r>
              <a:rPr lang="fi-FI" noProof="0" dirty="0"/>
              <a:t> </a:t>
            </a:r>
            <a:r>
              <a:rPr lang="fi-FI" noProof="0" dirty="0" err="1"/>
              <a:t>level</a:t>
            </a:r>
            <a:endParaRPr lang="fi-FI" noProof="0" dirty="0"/>
          </a:p>
        </p:txBody>
      </p:sp>
    </p:spTree>
  </p:cSld>
  <p:clrMapOvr>
    <a:masterClrMapping/>
  </p:clrMapOvr>
  <p:transition>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3" descr="bg_inside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74094" y="245534"/>
            <a:ext cx="6604039" cy="1185333"/>
          </a:xfrm>
        </p:spPr>
        <p:txBody>
          <a:bodyPr anchor="b"/>
          <a:lstStyle>
            <a:lvl1pPr>
              <a:defRPr b="0" i="0">
                <a:solidFill>
                  <a:schemeClr val="bg2"/>
                </a:solidFill>
                <a:latin typeface="Ubuntu Titling Bold"/>
                <a:cs typeface="Ubuntu Titling Bold"/>
              </a:defRPr>
            </a:lvl1pPr>
          </a:lstStyle>
          <a:p>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title</a:t>
            </a:r>
            <a:r>
              <a:rPr lang="fi-FI" noProof="0" dirty="0"/>
              <a:t> </a:t>
            </a:r>
            <a:r>
              <a:rPr lang="fi-FI" noProof="0" dirty="0" err="1"/>
              <a:t>style</a:t>
            </a:r>
            <a:endParaRPr lang="fi-FI" noProof="0" dirty="0"/>
          </a:p>
        </p:txBody>
      </p:sp>
      <p:sp>
        <p:nvSpPr>
          <p:cNvPr id="3" name="Content Placeholder 2"/>
          <p:cNvSpPr>
            <a:spLocks noGrp="1"/>
          </p:cNvSpPr>
          <p:nvPr>
            <p:ph idx="1"/>
          </p:nvPr>
        </p:nvSpPr>
        <p:spPr>
          <a:xfrm>
            <a:off x="474133" y="1490106"/>
            <a:ext cx="8297334" cy="4800627"/>
          </a:xfrm>
        </p:spPr>
        <p:txBody>
          <a:bodyPr/>
          <a:lstStyle>
            <a:lvl1pPr>
              <a:buClr>
                <a:schemeClr val="bg1"/>
              </a:buClr>
              <a:defRPr b="0" i="0">
                <a:solidFill>
                  <a:schemeClr val="bg1"/>
                </a:solidFill>
                <a:latin typeface="Open Sans"/>
                <a:cs typeface="Open Sans"/>
              </a:defRPr>
            </a:lvl1pPr>
            <a:lvl2pPr>
              <a:buClr>
                <a:schemeClr val="accent2"/>
              </a:buClr>
              <a:defRPr b="0" i="0">
                <a:solidFill>
                  <a:schemeClr val="bg1"/>
                </a:solidFill>
                <a:latin typeface="Open Sans"/>
                <a:cs typeface="Open Sans"/>
              </a:defRPr>
            </a:lvl2pPr>
            <a:lvl3pPr>
              <a:buClr>
                <a:schemeClr val="accent2"/>
              </a:buClr>
              <a:defRPr b="0" i="0">
                <a:solidFill>
                  <a:schemeClr val="bg1"/>
                </a:solidFill>
                <a:latin typeface="Open Sans"/>
                <a:cs typeface="Open Sans"/>
              </a:defRPr>
            </a:lvl3pPr>
            <a:lvl4pPr>
              <a:buClr>
                <a:schemeClr val="accent2"/>
              </a:buClr>
              <a:defRPr b="0" i="0">
                <a:solidFill>
                  <a:schemeClr val="bg1"/>
                </a:solidFill>
                <a:latin typeface="Open Sans"/>
                <a:cs typeface="Open Sans"/>
              </a:defRPr>
            </a:lvl4pPr>
            <a:lvl5pPr>
              <a:buClr>
                <a:schemeClr val="accent2"/>
              </a:buClr>
              <a:defRPr b="0" i="0">
                <a:solidFill>
                  <a:schemeClr val="bg1"/>
                </a:solidFill>
                <a:latin typeface="Open Sans"/>
                <a:cs typeface="Open Sans"/>
              </a:defRPr>
            </a:lvl5pPr>
          </a:lstStyle>
          <a:p>
            <a:pPr lvl="0"/>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text</a:t>
            </a:r>
            <a:r>
              <a:rPr lang="fi-FI" noProof="0" dirty="0"/>
              <a:t> </a:t>
            </a:r>
            <a:r>
              <a:rPr lang="fi-FI" noProof="0" dirty="0" err="1"/>
              <a:t>styles</a:t>
            </a:r>
            <a:endParaRPr lang="fi-FI" noProof="0" dirty="0"/>
          </a:p>
          <a:p>
            <a:pPr lvl="1"/>
            <a:r>
              <a:rPr lang="fi-FI" noProof="0" dirty="0"/>
              <a:t>Second </a:t>
            </a:r>
            <a:r>
              <a:rPr lang="fi-FI" noProof="0" dirty="0" err="1"/>
              <a:t>level</a:t>
            </a:r>
            <a:endParaRPr lang="fi-FI" noProof="0" dirty="0"/>
          </a:p>
          <a:p>
            <a:pPr lvl="2"/>
            <a:r>
              <a:rPr lang="fi-FI" noProof="0" dirty="0"/>
              <a:t>Third </a:t>
            </a:r>
            <a:r>
              <a:rPr lang="fi-FI" noProof="0" dirty="0" err="1"/>
              <a:t>level</a:t>
            </a:r>
            <a:endParaRPr lang="fi-FI" noProof="0" dirty="0"/>
          </a:p>
          <a:p>
            <a:pPr lvl="3"/>
            <a:r>
              <a:rPr lang="fi-FI" noProof="0" dirty="0" err="1"/>
              <a:t>Fourth</a:t>
            </a:r>
            <a:r>
              <a:rPr lang="fi-FI" noProof="0" dirty="0"/>
              <a:t> </a:t>
            </a:r>
            <a:r>
              <a:rPr lang="fi-FI" noProof="0" dirty="0" err="1"/>
              <a:t>level</a:t>
            </a:r>
            <a:endParaRPr lang="fi-FI" noProof="0" dirty="0"/>
          </a:p>
          <a:p>
            <a:pPr lvl="4"/>
            <a:r>
              <a:rPr lang="fi-FI" noProof="0" dirty="0" err="1"/>
              <a:t>Fifth</a:t>
            </a:r>
            <a:r>
              <a:rPr lang="fi-FI" noProof="0" dirty="0"/>
              <a:t> </a:t>
            </a:r>
            <a:r>
              <a:rPr lang="fi-FI" noProof="0" dirty="0" err="1"/>
              <a:t>level</a:t>
            </a:r>
            <a:endParaRPr lang="fi-FI" noProof="0" dirty="0"/>
          </a:p>
        </p:txBody>
      </p:sp>
      <p:sp>
        <p:nvSpPr>
          <p:cNvPr id="5" name="TextBox 4"/>
          <p:cNvSpPr txBox="1"/>
          <p:nvPr userDrawn="1"/>
        </p:nvSpPr>
        <p:spPr>
          <a:xfrm>
            <a:off x="8564042" y="6523576"/>
            <a:ext cx="571500" cy="307777"/>
          </a:xfrm>
          <a:prstGeom prst="rect">
            <a:avLst/>
          </a:prstGeom>
          <a:noFill/>
        </p:spPr>
        <p:txBody>
          <a:bodyPr wrap="square">
            <a:spAutoFit/>
          </a:bodyPr>
          <a:lstStyle/>
          <a:p>
            <a:pPr algn="r">
              <a:defRPr/>
            </a:pPr>
            <a:fld id="{F98DCC69-B3B0-5B42-B02A-E2BCD25B0C18}" type="slidenum">
              <a:rPr lang="en-US" sz="1400" b="0">
                <a:solidFill>
                  <a:schemeClr val="bg2"/>
                </a:solidFill>
                <a:latin typeface="Arial"/>
                <a:cs typeface="Arial"/>
              </a:rPr>
              <a:pPr algn="r">
                <a:defRPr/>
              </a:pPr>
              <a:t>‹#›</a:t>
            </a:fld>
            <a:endParaRPr lang="en-US" sz="1400" b="0" dirty="0">
              <a:solidFill>
                <a:schemeClr val="bg2"/>
              </a:solidFill>
              <a:latin typeface="Arial"/>
              <a:cs typeface="Arial"/>
            </a:endParaRPr>
          </a:p>
        </p:txBody>
      </p:sp>
    </p:spTree>
  </p:cSld>
  <p:clrMapOvr>
    <a:masterClrMapping/>
  </p:clrMapOvr>
  <p:transition>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03401" y="2142067"/>
            <a:ext cx="6341534" cy="1456241"/>
          </a:xfrm>
        </p:spPr>
        <p:txBody>
          <a:bodyPr anchor="b"/>
          <a:lstStyle>
            <a:lvl1pPr algn="l">
              <a:lnSpc>
                <a:spcPts val="3600"/>
              </a:lnSpc>
              <a:defRPr sz="3600" b="0" cap="none">
                <a:solidFill>
                  <a:schemeClr val="bg2"/>
                </a:solidFill>
              </a:defRPr>
            </a:lvl1pPr>
          </a:lstStyle>
          <a:p>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title</a:t>
            </a:r>
            <a:r>
              <a:rPr lang="fi-FI" noProof="0" dirty="0"/>
              <a:t> </a:t>
            </a:r>
            <a:r>
              <a:rPr lang="fi-FI" noProof="0" dirty="0" err="1"/>
              <a:t>style</a:t>
            </a:r>
            <a:endParaRPr lang="fi-FI" noProof="0" dirty="0"/>
          </a:p>
        </p:txBody>
      </p:sp>
      <p:sp>
        <p:nvSpPr>
          <p:cNvPr id="3" name="Text Placeholder 2"/>
          <p:cNvSpPr>
            <a:spLocks noGrp="1"/>
          </p:cNvSpPr>
          <p:nvPr>
            <p:ph type="body" idx="1"/>
          </p:nvPr>
        </p:nvSpPr>
        <p:spPr>
          <a:xfrm>
            <a:off x="1803400" y="3606795"/>
            <a:ext cx="6333068" cy="1828794"/>
          </a:xfrm>
        </p:spPr>
        <p:txBody>
          <a:bodyPr anchor="t"/>
          <a:lstStyle>
            <a:lvl1pPr marL="0" indent="0" algn="l">
              <a:buNone/>
              <a:defRPr sz="1800">
                <a:solidFill>
                  <a:schemeClr val="bg1"/>
                </a:solidFill>
              </a:defRPr>
            </a:lvl1pPr>
            <a:lvl2pPr marL="457200" indent="0">
              <a:buNone/>
              <a:defRPr sz="1800">
                <a:solidFill>
                  <a:schemeClr val="tx1"/>
                </a:solidFill>
              </a:defRPr>
            </a:lvl2pPr>
            <a:lvl3pPr marL="914400" indent="0">
              <a:buNone/>
              <a:defRPr sz="1600">
                <a:solidFill>
                  <a:schemeClr val="tx1"/>
                </a:solidFill>
              </a:defRPr>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text</a:t>
            </a:r>
            <a:r>
              <a:rPr lang="fi-FI" noProof="0" dirty="0"/>
              <a:t> </a:t>
            </a:r>
            <a:r>
              <a:rPr lang="fi-FI" noProof="0" dirty="0" err="1"/>
              <a:t>styles</a:t>
            </a:r>
            <a:endParaRPr lang="fi-FI" noProof="0" dirty="0"/>
          </a:p>
        </p:txBody>
      </p:sp>
      <p:sp>
        <p:nvSpPr>
          <p:cNvPr id="6" name="TextBox 5"/>
          <p:cNvSpPr txBox="1"/>
          <p:nvPr userDrawn="1"/>
        </p:nvSpPr>
        <p:spPr>
          <a:xfrm>
            <a:off x="8564042" y="6523576"/>
            <a:ext cx="571500" cy="307777"/>
          </a:xfrm>
          <a:prstGeom prst="rect">
            <a:avLst/>
          </a:prstGeom>
          <a:noFill/>
        </p:spPr>
        <p:txBody>
          <a:bodyPr wrap="square">
            <a:spAutoFit/>
          </a:bodyPr>
          <a:lstStyle/>
          <a:p>
            <a:pPr algn="r">
              <a:defRPr/>
            </a:pPr>
            <a:fld id="{F98DCC69-B3B0-5B42-B02A-E2BCD25B0C18}" type="slidenum">
              <a:rPr lang="en-US" sz="1400" b="0">
                <a:solidFill>
                  <a:schemeClr val="bg2"/>
                </a:solidFill>
                <a:latin typeface="Open Sans"/>
                <a:cs typeface="Open Sans"/>
              </a:rPr>
              <a:pPr algn="r">
                <a:defRPr/>
              </a:pPr>
              <a:t>‹#›</a:t>
            </a:fld>
            <a:endParaRPr lang="en-US" sz="1400" b="0" dirty="0">
              <a:solidFill>
                <a:schemeClr val="bg2"/>
              </a:solidFill>
              <a:latin typeface="Open Sans"/>
              <a:cs typeface="Open Sans"/>
            </a:endParaRPr>
          </a:p>
        </p:txBody>
      </p:sp>
    </p:spTree>
  </p:cSld>
  <p:clrMapOvr>
    <a:masterClrMapping/>
  </p:clrMapOvr>
  <p:transition>
    <p:strips dir="rd"/>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pic>
        <p:nvPicPr>
          <p:cNvPr id="3" name="Picture 2" descr="bg_inside.jpg"/>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7" name="Rectangle 3"/>
          <p:cNvSpPr>
            <a:spLocks noGrp="1" noChangeArrowheads="1"/>
          </p:cNvSpPr>
          <p:nvPr>
            <p:ph type="body" idx="1"/>
          </p:nvPr>
        </p:nvSpPr>
        <p:spPr bwMode="auto">
          <a:xfrm>
            <a:off x="1473200" y="2159000"/>
            <a:ext cx="7213600" cy="3746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text</a:t>
            </a:r>
            <a:r>
              <a:rPr lang="fi-FI" noProof="0" dirty="0"/>
              <a:t> </a:t>
            </a:r>
            <a:r>
              <a:rPr lang="fi-FI" noProof="0" dirty="0" err="1"/>
              <a:t>styles</a:t>
            </a:r>
            <a:endParaRPr lang="fi-FI" noProof="0" dirty="0"/>
          </a:p>
          <a:p>
            <a:pPr lvl="1"/>
            <a:r>
              <a:rPr lang="fi-FI" noProof="0" dirty="0"/>
              <a:t>Second </a:t>
            </a:r>
            <a:r>
              <a:rPr lang="fi-FI" noProof="0" dirty="0" err="1"/>
              <a:t>level</a:t>
            </a:r>
            <a:endParaRPr lang="fi-FI" noProof="0" dirty="0"/>
          </a:p>
          <a:p>
            <a:pPr lvl="2"/>
            <a:r>
              <a:rPr lang="fi-FI" noProof="0" dirty="0"/>
              <a:t>Third </a:t>
            </a:r>
            <a:r>
              <a:rPr lang="fi-FI" noProof="0" dirty="0" err="1"/>
              <a:t>level</a:t>
            </a:r>
            <a:endParaRPr lang="fi-FI" noProof="0" dirty="0"/>
          </a:p>
          <a:p>
            <a:pPr lvl="3"/>
            <a:r>
              <a:rPr lang="fi-FI" noProof="0" dirty="0" err="1"/>
              <a:t>Fourth</a:t>
            </a:r>
            <a:r>
              <a:rPr lang="fi-FI" noProof="0" dirty="0"/>
              <a:t> </a:t>
            </a:r>
            <a:r>
              <a:rPr lang="fi-FI" noProof="0" dirty="0" err="1"/>
              <a:t>level</a:t>
            </a:r>
            <a:endParaRPr lang="fi-FI" noProof="0" dirty="0"/>
          </a:p>
          <a:p>
            <a:pPr lvl="4"/>
            <a:r>
              <a:rPr lang="fi-FI" noProof="0" dirty="0" err="1"/>
              <a:t>Fifth</a:t>
            </a:r>
            <a:r>
              <a:rPr lang="fi-FI" noProof="0" dirty="0"/>
              <a:t> </a:t>
            </a:r>
            <a:r>
              <a:rPr lang="fi-FI" noProof="0" dirty="0" err="1"/>
              <a:t>level</a:t>
            </a:r>
            <a:endParaRPr lang="fi-FI" noProof="0" dirty="0"/>
          </a:p>
        </p:txBody>
      </p:sp>
      <p:sp>
        <p:nvSpPr>
          <p:cNvPr id="1028" name="Rectangle 2"/>
          <p:cNvSpPr>
            <a:spLocks noGrp="1" noChangeArrowheads="1"/>
          </p:cNvSpPr>
          <p:nvPr>
            <p:ph type="title"/>
          </p:nvPr>
        </p:nvSpPr>
        <p:spPr bwMode="auto">
          <a:xfrm>
            <a:off x="1473200" y="1041400"/>
            <a:ext cx="7213600" cy="11049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title</a:t>
            </a:r>
            <a:r>
              <a:rPr lang="fi-FI" noProof="0" dirty="0"/>
              <a:t> </a:t>
            </a:r>
            <a:r>
              <a:rPr lang="fi-FI" noProof="0" dirty="0" err="1"/>
              <a:t>style</a:t>
            </a:r>
            <a:endParaRPr lang="fi-FI" noProof="0" dirty="0"/>
          </a:p>
        </p:txBody>
      </p:sp>
      <p:sp>
        <p:nvSpPr>
          <p:cNvPr id="15" name="TextBox 14"/>
          <p:cNvSpPr txBox="1"/>
          <p:nvPr userDrawn="1"/>
        </p:nvSpPr>
        <p:spPr>
          <a:xfrm>
            <a:off x="8564042" y="6523576"/>
            <a:ext cx="571500" cy="307777"/>
          </a:xfrm>
          <a:prstGeom prst="rect">
            <a:avLst/>
          </a:prstGeom>
          <a:noFill/>
        </p:spPr>
        <p:txBody>
          <a:bodyPr wrap="square">
            <a:spAutoFit/>
          </a:bodyPr>
          <a:lstStyle/>
          <a:p>
            <a:pPr algn="r">
              <a:defRPr/>
            </a:pPr>
            <a:fld id="{F98DCC69-B3B0-5B42-B02A-E2BCD25B0C18}" type="slidenum">
              <a:rPr lang="en-US" sz="1400" b="0">
                <a:solidFill>
                  <a:schemeClr val="bg2"/>
                </a:solidFill>
                <a:latin typeface="Open Sans"/>
                <a:cs typeface="Open Sans"/>
              </a:rPr>
              <a:pPr algn="r">
                <a:defRPr/>
              </a:pPr>
              <a:t>‹#›</a:t>
            </a:fld>
            <a:endParaRPr lang="en-US" sz="1400" b="0" dirty="0">
              <a:solidFill>
                <a:schemeClr val="bg2"/>
              </a:solidFill>
              <a:latin typeface="Open Sans"/>
              <a:cs typeface="Open Sans"/>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p:strips dir="rd"/>
  </p:transition>
  <p:hf hdr="0" dt="0"/>
  <p:txStyles>
    <p:titleStyle>
      <a:lvl1pPr algn="l" rtl="0" eaLnBrk="0" fontAlgn="base" hangingPunct="0">
        <a:spcBef>
          <a:spcPct val="0"/>
        </a:spcBef>
        <a:spcAft>
          <a:spcPct val="0"/>
        </a:spcAft>
        <a:defRPr sz="3600" b="0" i="0">
          <a:solidFill>
            <a:schemeClr val="bg2"/>
          </a:solidFill>
          <a:latin typeface="Ubuntu Titling Bold"/>
          <a:ea typeface="Arial" charset="0"/>
          <a:cs typeface="Ubuntu Titling Bold"/>
        </a:defRPr>
      </a:lvl1pPr>
      <a:lvl2pPr algn="ctr" rtl="0" eaLnBrk="0" fontAlgn="base" hangingPunct="0">
        <a:spcBef>
          <a:spcPct val="0"/>
        </a:spcBef>
        <a:spcAft>
          <a:spcPct val="0"/>
        </a:spcAft>
        <a:defRPr sz="4000">
          <a:solidFill>
            <a:schemeClr val="tx1"/>
          </a:solidFill>
          <a:effectLst>
            <a:outerShdw blurRad="38100" dist="38100" dir="2700000" algn="tl">
              <a:srgbClr val="000000"/>
            </a:outerShdw>
          </a:effectLst>
          <a:latin typeface="Arial" charset="0"/>
          <a:ea typeface="Arial" charset="0"/>
          <a:cs typeface="Arial" charset="0"/>
        </a:defRPr>
      </a:lvl2pPr>
      <a:lvl3pPr algn="ctr" rtl="0" eaLnBrk="0" fontAlgn="base" hangingPunct="0">
        <a:spcBef>
          <a:spcPct val="0"/>
        </a:spcBef>
        <a:spcAft>
          <a:spcPct val="0"/>
        </a:spcAft>
        <a:defRPr sz="4000">
          <a:solidFill>
            <a:schemeClr val="tx1"/>
          </a:solidFill>
          <a:effectLst>
            <a:outerShdw blurRad="38100" dist="38100" dir="2700000" algn="tl">
              <a:srgbClr val="000000"/>
            </a:outerShdw>
          </a:effectLst>
          <a:latin typeface="Arial" charset="0"/>
          <a:ea typeface="Arial" charset="0"/>
          <a:cs typeface="Arial" charset="0"/>
        </a:defRPr>
      </a:lvl3pPr>
      <a:lvl4pPr algn="ctr" rtl="0" eaLnBrk="0" fontAlgn="base" hangingPunct="0">
        <a:spcBef>
          <a:spcPct val="0"/>
        </a:spcBef>
        <a:spcAft>
          <a:spcPct val="0"/>
        </a:spcAft>
        <a:defRPr sz="4000">
          <a:solidFill>
            <a:schemeClr val="tx1"/>
          </a:solidFill>
          <a:effectLst>
            <a:outerShdw blurRad="38100" dist="38100" dir="2700000" algn="tl">
              <a:srgbClr val="000000"/>
            </a:outerShdw>
          </a:effectLst>
          <a:latin typeface="Arial" charset="0"/>
          <a:ea typeface="Arial" charset="0"/>
          <a:cs typeface="Arial" charset="0"/>
        </a:defRPr>
      </a:lvl4pPr>
      <a:lvl5pPr algn="ctr" rtl="0" eaLnBrk="0" fontAlgn="base" hangingPunct="0">
        <a:spcBef>
          <a:spcPct val="0"/>
        </a:spcBef>
        <a:spcAft>
          <a:spcPct val="0"/>
        </a:spcAft>
        <a:defRPr sz="4000">
          <a:solidFill>
            <a:schemeClr val="tx1"/>
          </a:solidFill>
          <a:effectLst>
            <a:outerShdw blurRad="38100" dist="38100" dir="2700000" algn="tl">
              <a:srgbClr val="000000"/>
            </a:outerShdw>
          </a:effectLst>
          <a:latin typeface="Arial" charset="0"/>
          <a:ea typeface="Arial" charset="0"/>
          <a:cs typeface="Arial" charset="0"/>
        </a:defRPr>
      </a:lvl5pPr>
      <a:lvl6pPr marL="457200" algn="l" rtl="0" fontAlgn="base">
        <a:spcBef>
          <a:spcPct val="0"/>
        </a:spcBef>
        <a:spcAft>
          <a:spcPct val="0"/>
        </a:spcAft>
        <a:defRPr sz="4000">
          <a:solidFill>
            <a:schemeClr val="hlink"/>
          </a:solidFill>
          <a:effectLst>
            <a:outerShdw blurRad="38100" dist="38100" dir="2700000" algn="tl">
              <a:srgbClr val="000000"/>
            </a:outerShdw>
          </a:effectLst>
          <a:latin typeface="Franklin Gothic Demi" pitchFamily="34" charset="0"/>
        </a:defRPr>
      </a:lvl6pPr>
      <a:lvl7pPr marL="914400" algn="l" rtl="0" fontAlgn="base">
        <a:spcBef>
          <a:spcPct val="0"/>
        </a:spcBef>
        <a:spcAft>
          <a:spcPct val="0"/>
        </a:spcAft>
        <a:defRPr sz="4000">
          <a:solidFill>
            <a:schemeClr val="hlink"/>
          </a:solidFill>
          <a:effectLst>
            <a:outerShdw blurRad="38100" dist="38100" dir="2700000" algn="tl">
              <a:srgbClr val="000000"/>
            </a:outerShdw>
          </a:effectLst>
          <a:latin typeface="Franklin Gothic Demi" pitchFamily="34" charset="0"/>
        </a:defRPr>
      </a:lvl7pPr>
      <a:lvl8pPr marL="1371600" algn="l" rtl="0" fontAlgn="base">
        <a:spcBef>
          <a:spcPct val="0"/>
        </a:spcBef>
        <a:spcAft>
          <a:spcPct val="0"/>
        </a:spcAft>
        <a:defRPr sz="4000">
          <a:solidFill>
            <a:schemeClr val="hlink"/>
          </a:solidFill>
          <a:effectLst>
            <a:outerShdw blurRad="38100" dist="38100" dir="2700000" algn="tl">
              <a:srgbClr val="000000"/>
            </a:outerShdw>
          </a:effectLst>
          <a:latin typeface="Franklin Gothic Demi" pitchFamily="34" charset="0"/>
        </a:defRPr>
      </a:lvl8pPr>
      <a:lvl9pPr marL="1828800" algn="l" rtl="0" fontAlgn="base">
        <a:spcBef>
          <a:spcPct val="0"/>
        </a:spcBef>
        <a:spcAft>
          <a:spcPct val="0"/>
        </a:spcAft>
        <a:defRPr sz="4000">
          <a:solidFill>
            <a:schemeClr val="hlink"/>
          </a:solidFill>
          <a:effectLst>
            <a:outerShdw blurRad="38100" dist="38100" dir="2700000" algn="tl">
              <a:srgbClr val="000000"/>
            </a:outerShdw>
          </a:effectLst>
          <a:latin typeface="Franklin Gothic Demi" pitchFamily="34" charset="0"/>
        </a:defRPr>
      </a:lvl9pPr>
    </p:titleStyle>
    <p:bodyStyle>
      <a:lvl1pPr algn="l" rtl="0" eaLnBrk="0" fontAlgn="base" hangingPunct="0">
        <a:spcBef>
          <a:spcPts val="600"/>
        </a:spcBef>
        <a:spcAft>
          <a:spcPct val="0"/>
        </a:spcAft>
        <a:buClr>
          <a:schemeClr val="bg1"/>
        </a:buClr>
        <a:buSzPct val="120000"/>
        <a:defRPr sz="1800">
          <a:solidFill>
            <a:schemeClr val="bg1"/>
          </a:solidFill>
          <a:latin typeface="Open Sans"/>
          <a:ea typeface="Arial" charset="0"/>
          <a:cs typeface="Open Sans"/>
        </a:defRPr>
      </a:lvl1pPr>
      <a:lvl2pPr marL="174625" indent="-173038" algn="l" rtl="0" eaLnBrk="0" fontAlgn="base" hangingPunct="0">
        <a:spcBef>
          <a:spcPts val="600"/>
        </a:spcBef>
        <a:spcAft>
          <a:spcPct val="0"/>
        </a:spcAft>
        <a:buClr>
          <a:schemeClr val="accent2"/>
        </a:buClr>
        <a:buChar char="•"/>
        <a:defRPr sz="1800">
          <a:solidFill>
            <a:schemeClr val="bg1"/>
          </a:solidFill>
          <a:latin typeface="Open Sans"/>
          <a:ea typeface="Arial" charset="0"/>
          <a:cs typeface="Open Sans"/>
        </a:defRPr>
      </a:lvl2pPr>
      <a:lvl3pPr marL="447675" indent="-93663" algn="l" rtl="0" eaLnBrk="0" fontAlgn="base" hangingPunct="0">
        <a:spcBef>
          <a:spcPts val="600"/>
        </a:spcBef>
        <a:spcAft>
          <a:spcPct val="0"/>
        </a:spcAft>
        <a:buClr>
          <a:schemeClr val="accent2"/>
        </a:buClr>
        <a:buChar char="•"/>
        <a:defRPr sz="1600">
          <a:solidFill>
            <a:schemeClr val="bg1"/>
          </a:solidFill>
          <a:latin typeface="Open Sans"/>
          <a:ea typeface="Arial" charset="0"/>
          <a:cs typeface="Open Sans"/>
        </a:defRPr>
      </a:lvl3pPr>
      <a:lvl4pPr marL="723900" indent="-101600" algn="l" rtl="0" eaLnBrk="0" fontAlgn="base" hangingPunct="0">
        <a:spcBef>
          <a:spcPts val="600"/>
        </a:spcBef>
        <a:spcAft>
          <a:spcPct val="0"/>
        </a:spcAft>
        <a:buClr>
          <a:schemeClr val="accent2"/>
        </a:buClr>
        <a:buChar char="•"/>
        <a:defRPr sz="1600">
          <a:solidFill>
            <a:schemeClr val="bg1"/>
          </a:solidFill>
          <a:latin typeface="Open Sans"/>
          <a:ea typeface="Arial" charset="0"/>
          <a:cs typeface="Open Sans"/>
        </a:defRPr>
      </a:lvl4pPr>
      <a:lvl5pPr marL="895350" indent="-87313" algn="l" defTabSz="990600" rtl="0" eaLnBrk="0" fontAlgn="base" hangingPunct="0">
        <a:spcBef>
          <a:spcPts val="600"/>
        </a:spcBef>
        <a:spcAft>
          <a:spcPct val="0"/>
        </a:spcAft>
        <a:buClr>
          <a:schemeClr val="accent2"/>
        </a:buClr>
        <a:buChar char="•"/>
        <a:defRPr sz="1200">
          <a:solidFill>
            <a:schemeClr val="bg1"/>
          </a:solidFill>
          <a:latin typeface="Open Sans"/>
          <a:ea typeface="Arial" charset="0"/>
          <a:cs typeface="Open San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Franklin Gothic Book" pitchFamily="34" charset="0"/>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Franklin Gothic Book" pitchFamily="34" charset="0"/>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Franklin Gothic Book" pitchFamily="34" charset="0"/>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Franklin Gothic Book"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facebook.com/pinnallauinnit" TargetMode="External"/><Relationship Id="rId2" Type="http://schemas.openxmlformats.org/officeDocument/2006/relationships/hyperlink" Target="mailto:Pinnalla@phnet.f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478742" y="2446984"/>
            <a:ext cx="5655733" cy="2133627"/>
          </a:xfrm>
        </p:spPr>
        <p:txBody>
          <a:bodyPr/>
          <a:lstStyle/>
          <a:p>
            <a:pPr algn="ctr"/>
            <a:r>
              <a:rPr lang="fi-FI" sz="2800" dirty="0"/>
              <a:t>Mäntsälän kunnan koululaisuinnit</a:t>
            </a:r>
            <a:br>
              <a:rPr lang="fi-FI" sz="2800" dirty="0"/>
            </a:br>
            <a:r>
              <a:rPr lang="fi-FI" sz="2800" dirty="0"/>
              <a:t>lv. 2019-2020</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8399" y="1648011"/>
            <a:ext cx="7213600" cy="3746500"/>
          </a:xfrm>
        </p:spPr>
        <p:txBody>
          <a:bodyPr/>
          <a:lstStyle/>
          <a:p>
            <a:pPr marL="285750" indent="-285750">
              <a:buFont typeface="Arial"/>
              <a:buChar char="•"/>
            </a:pPr>
            <a:r>
              <a:rPr lang="fi-FI" dirty="0">
                <a:solidFill>
                  <a:schemeClr val="tx2">
                    <a:lumMod val="25000"/>
                  </a:schemeClr>
                </a:solidFill>
                <a:latin typeface="Arial"/>
                <a:cs typeface="Arial"/>
              </a:rPr>
              <a:t>Koululaisuintien opettajana toimi Niina Kettunen Pinnalla-yrityksestä. Yritys valittiin keväällä 2019 hankintakilpailutuksen kautta.</a:t>
            </a:r>
            <a:endParaRPr lang="fi-FI" dirty="0">
              <a:solidFill>
                <a:schemeClr val="tx2">
                  <a:lumMod val="25000"/>
                </a:schemeClr>
              </a:solidFill>
            </a:endParaRPr>
          </a:p>
          <a:p>
            <a:endParaRPr lang="fi-FI" dirty="0">
              <a:solidFill>
                <a:schemeClr val="tx2">
                  <a:lumMod val="25000"/>
                </a:schemeClr>
              </a:solidFill>
              <a:latin typeface="Arial"/>
              <a:cs typeface="Arial"/>
            </a:endParaRPr>
          </a:p>
          <a:p>
            <a:pPr marL="354330" lvl="2" indent="0">
              <a:buNone/>
            </a:pPr>
            <a:r>
              <a:rPr lang="fi-FI" dirty="0">
                <a:solidFill>
                  <a:schemeClr val="tx2">
                    <a:lumMod val="25000"/>
                  </a:schemeClr>
                </a:solidFill>
                <a:latin typeface="Arial"/>
                <a:cs typeface="Arial"/>
              </a:rPr>
              <a:t>Yrityksen yhteystiedot:</a:t>
            </a:r>
            <a:endParaRPr lang="fi-FI" dirty="0">
              <a:solidFill>
                <a:schemeClr val="tx2">
                  <a:lumMod val="25000"/>
                </a:schemeClr>
              </a:solidFill>
              <a:latin typeface="Arial" charset="0"/>
              <a:cs typeface="Arial"/>
            </a:endParaRPr>
          </a:p>
          <a:p>
            <a:pPr marL="354330" lvl="2" indent="0">
              <a:buNone/>
            </a:pPr>
            <a:r>
              <a:rPr lang="fi-FI" dirty="0">
                <a:solidFill>
                  <a:schemeClr val="tx2">
                    <a:lumMod val="25000"/>
                  </a:schemeClr>
                </a:solidFill>
                <a:latin typeface="Arial"/>
                <a:cs typeface="Arial"/>
              </a:rPr>
              <a:t>Niina Kettunen, </a:t>
            </a:r>
            <a:r>
              <a:rPr lang="fi-FI" sz="1200" dirty="0">
                <a:solidFill>
                  <a:schemeClr val="tx2">
                    <a:lumMod val="25000"/>
                  </a:schemeClr>
                </a:solidFill>
                <a:latin typeface="Arial"/>
                <a:cs typeface="Arial"/>
              </a:rPr>
              <a:t>uimaopettaja, erityisuimaopettaja, kv. hengenpelastaja</a:t>
            </a:r>
            <a:endParaRPr lang="fi-FI" sz="1200" dirty="0">
              <a:solidFill>
                <a:schemeClr val="tx2">
                  <a:lumMod val="25000"/>
                </a:schemeClr>
              </a:solidFill>
              <a:latin typeface="Arial" charset="0"/>
              <a:cs typeface="Arial"/>
            </a:endParaRPr>
          </a:p>
          <a:p>
            <a:pPr marL="354330" lvl="2" indent="0">
              <a:buNone/>
            </a:pPr>
            <a:r>
              <a:rPr lang="fi-FI" dirty="0">
                <a:solidFill>
                  <a:schemeClr val="tx2">
                    <a:lumMod val="25000"/>
                  </a:schemeClr>
                </a:solidFill>
                <a:latin typeface="Arial"/>
                <a:cs typeface="Arial"/>
              </a:rPr>
              <a:t>050-554 0500</a:t>
            </a:r>
            <a:endParaRPr lang="fi-FI" dirty="0">
              <a:solidFill>
                <a:schemeClr val="tx2">
                  <a:lumMod val="25000"/>
                </a:schemeClr>
              </a:solidFill>
              <a:latin typeface="Arial" charset="0"/>
              <a:cs typeface="Arial"/>
            </a:endParaRPr>
          </a:p>
          <a:p>
            <a:pPr marL="354330" lvl="2" indent="0">
              <a:buNone/>
            </a:pPr>
            <a:r>
              <a:rPr lang="fi-FI" dirty="0">
                <a:solidFill>
                  <a:schemeClr val="tx2">
                    <a:lumMod val="25000"/>
                  </a:schemeClr>
                </a:solidFill>
                <a:latin typeface="Arial"/>
                <a:cs typeface="Arial"/>
                <a:hlinkClick r:id="rId2">
                  <a:extLst>
                    <a:ext uri="{A12FA001-AC4F-418D-AE19-62706E023703}">
                      <ahyp:hlinkClr xmlns:ahyp="http://schemas.microsoft.com/office/drawing/2018/hyperlinkcolor" val="tx"/>
                    </a:ext>
                  </a:extLst>
                </a:hlinkClick>
              </a:rPr>
              <a:t>pinnalla@phnet.fi</a:t>
            </a:r>
            <a:endParaRPr lang="fi-FI" dirty="0">
              <a:solidFill>
                <a:schemeClr val="tx2">
                  <a:lumMod val="25000"/>
                </a:schemeClr>
              </a:solidFill>
              <a:latin typeface="Arial" charset="0"/>
              <a:cs typeface="Arial"/>
            </a:endParaRPr>
          </a:p>
          <a:p>
            <a:pPr marL="354330" lvl="2" indent="0">
              <a:buNone/>
            </a:pPr>
            <a:r>
              <a:rPr lang="fi-FI" dirty="0">
                <a:solidFill>
                  <a:schemeClr val="tx2">
                    <a:lumMod val="25000"/>
                  </a:schemeClr>
                </a:solidFill>
                <a:latin typeface="Arial"/>
                <a:cs typeface="Arial"/>
                <a:hlinkClick r:id="rId3">
                  <a:extLst>
                    <a:ext uri="{A12FA001-AC4F-418D-AE19-62706E023703}">
                      <ahyp:hlinkClr xmlns:ahyp="http://schemas.microsoft.com/office/drawing/2018/hyperlinkcolor" val="tx"/>
                    </a:ext>
                  </a:extLst>
                </a:hlinkClick>
              </a:rPr>
              <a:t>www.facebook.com/pinnallauinnit</a:t>
            </a:r>
            <a:endParaRPr lang="fi-FI" dirty="0">
              <a:solidFill>
                <a:schemeClr val="tx2">
                  <a:lumMod val="25000"/>
                </a:schemeClr>
              </a:solidFill>
              <a:latin typeface="Arial" charset="0"/>
              <a:cs typeface="Arial"/>
            </a:endParaRPr>
          </a:p>
          <a:p>
            <a:pPr marL="285750" indent="-285750">
              <a:buFont typeface="Arial"/>
              <a:buChar char="•"/>
            </a:pPr>
            <a:endParaRPr lang="fi-FI" dirty="0">
              <a:solidFill>
                <a:schemeClr val="tx2">
                  <a:lumMod val="25000"/>
                </a:schemeClr>
              </a:solidFill>
              <a:latin typeface="Arial" charset="0"/>
              <a:cs typeface="Arial"/>
            </a:endParaRPr>
          </a:p>
          <a:p>
            <a:pPr marL="285750" indent="-285750">
              <a:buFont typeface="Arial"/>
              <a:buChar char="•"/>
            </a:pPr>
            <a:r>
              <a:rPr lang="fi-FI" dirty="0">
                <a:solidFill>
                  <a:schemeClr val="tx2">
                    <a:lumMod val="25000"/>
                  </a:schemeClr>
                </a:solidFill>
                <a:latin typeface="Arial"/>
                <a:cs typeface="Arial"/>
              </a:rPr>
              <a:t>Opetus tapahtui Kärkölän uimahallissa</a:t>
            </a:r>
          </a:p>
          <a:p>
            <a:endParaRPr lang="fi-FI" dirty="0">
              <a:latin typeface="Arial"/>
              <a:cs typeface="Arial"/>
            </a:endParaRPr>
          </a:p>
          <a:p>
            <a:endParaRPr lang="en-US" dirty="0">
              <a:cs typeface="Arial"/>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4B7491-DF29-4CAE-BC43-7577C99889CD}"/>
              </a:ext>
            </a:extLst>
          </p:cNvPr>
          <p:cNvSpPr>
            <a:spLocks noGrp="1"/>
          </p:cNvSpPr>
          <p:nvPr>
            <p:ph type="title"/>
          </p:nvPr>
        </p:nvSpPr>
        <p:spPr>
          <a:xfrm>
            <a:off x="962212" y="1014506"/>
            <a:ext cx="7213600" cy="1104900"/>
          </a:xfrm>
        </p:spPr>
        <p:txBody>
          <a:bodyPr/>
          <a:lstStyle/>
          <a:p>
            <a:r>
              <a:rPr lang="fi-FI" sz="3200" dirty="0"/>
              <a:t>Uimaopetuksen järjestäminen</a:t>
            </a:r>
          </a:p>
        </p:txBody>
      </p:sp>
      <p:sp>
        <p:nvSpPr>
          <p:cNvPr id="3" name="Sisällön paikkamerkki 2">
            <a:extLst>
              <a:ext uri="{FF2B5EF4-FFF2-40B4-BE49-F238E27FC236}">
                <a16:creationId xmlns:a16="http://schemas.microsoft.com/office/drawing/2014/main" id="{8DCCB771-B5D3-4318-9C38-FB79B4637327}"/>
              </a:ext>
            </a:extLst>
          </p:cNvPr>
          <p:cNvSpPr>
            <a:spLocks noGrp="1"/>
          </p:cNvSpPr>
          <p:nvPr>
            <p:ph idx="1"/>
          </p:nvPr>
        </p:nvSpPr>
        <p:spPr>
          <a:xfrm>
            <a:off x="908423" y="2176929"/>
            <a:ext cx="7213600" cy="3746500"/>
          </a:xfrm>
        </p:spPr>
        <p:txBody>
          <a:bodyPr/>
          <a:lstStyle/>
          <a:p>
            <a:pPr marL="285750" indent="-285750">
              <a:buFont typeface="Arial"/>
              <a:buChar char="•"/>
            </a:pPr>
            <a:r>
              <a:rPr lang="fi-FI" dirty="0"/>
              <a:t>Syyskauden uimaopetukset olivat viikoilla 36-44 ja kevätkaudella viikoilla 2-10, yhteensä 16 viikkoa</a:t>
            </a:r>
          </a:p>
          <a:p>
            <a:pPr marL="285750" indent="-285750">
              <a:buFont typeface="Arial"/>
              <a:buChar char="•"/>
            </a:pPr>
            <a:r>
              <a:rPr lang="fi-FI" dirty="0"/>
              <a:t>1.-luokan oppilailla oli kolme uintikertaa lukuvuodessa. 2.-, 4.- ja 6. luokkalaisilla kaksi uintikertaa lukuvuodessa.</a:t>
            </a:r>
          </a:p>
          <a:p>
            <a:pPr marL="285750" indent="-285750">
              <a:buFont typeface="Arial"/>
              <a:buChar char="•"/>
            </a:pPr>
            <a:r>
              <a:rPr lang="fi-FI" dirty="0"/>
              <a:t>Yhdellä kertaa halliin lähti 1. tai 2. luokat yhdessä 4. tai 6. luokkalaisten kanssa, jolloin käytössä oli samaan aikaan sekä pieni että iso allas. Opetusta oli 45 minuuttia ja toiset 45 minuuttia olivat vapaata uintia. </a:t>
            </a:r>
          </a:p>
          <a:p>
            <a:pPr marL="285750" indent="-285750">
              <a:buFont typeface="Arial"/>
              <a:buChar char="•"/>
            </a:pPr>
            <a:r>
              <a:rPr lang="fi-FI" dirty="0"/>
              <a:t>Valvojina toimivat oman koulun opettajat.</a:t>
            </a:r>
          </a:p>
          <a:p>
            <a:pPr marL="285750" indent="-285750">
              <a:buFont typeface="Arial"/>
              <a:buChar char="•"/>
            </a:pPr>
            <a:endParaRPr lang="fi-FI" dirty="0"/>
          </a:p>
          <a:p>
            <a:pPr marL="285750" indent="-285750">
              <a:buFont typeface="Arial"/>
              <a:buChar char="•"/>
            </a:pPr>
            <a:endParaRPr lang="fi-FI" dirty="0"/>
          </a:p>
          <a:p>
            <a:pPr marL="285750" indent="-285750">
              <a:buFont typeface="Arial"/>
              <a:buChar char="•"/>
            </a:pPr>
            <a:endParaRPr lang="fi-FI" dirty="0"/>
          </a:p>
        </p:txBody>
      </p:sp>
    </p:spTree>
    <p:extLst>
      <p:ext uri="{BB962C8B-B14F-4D97-AF65-F5344CB8AC3E}">
        <p14:creationId xmlns:p14="http://schemas.microsoft.com/office/powerpoint/2010/main" val="3204291722"/>
      </p:ext>
    </p:extLst>
  </p:cSld>
  <p:clrMapOvr>
    <a:masterClrMapping/>
  </p:clrMapOvr>
  <p:transition>
    <p:strips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7B92D9-B42F-4960-9DE7-87377A7816A9}"/>
              </a:ext>
            </a:extLst>
          </p:cNvPr>
          <p:cNvSpPr>
            <a:spLocks noGrp="1"/>
          </p:cNvSpPr>
          <p:nvPr>
            <p:ph type="title"/>
          </p:nvPr>
        </p:nvSpPr>
        <p:spPr/>
        <p:txBody>
          <a:bodyPr/>
          <a:lstStyle/>
          <a:p>
            <a:r>
              <a:rPr lang="fi-FI" sz="3200" dirty="0"/>
              <a:t>Arviointi ja testaus –</a:t>
            </a:r>
            <a:br>
              <a:rPr lang="fi-FI" sz="3200" dirty="0"/>
            </a:br>
            <a:r>
              <a:rPr lang="fi-FI" sz="3200" dirty="0"/>
              <a:t>alkeis- ja perusuimataito</a:t>
            </a:r>
          </a:p>
        </p:txBody>
      </p:sp>
      <p:sp>
        <p:nvSpPr>
          <p:cNvPr id="3" name="Sisällön paikkamerkki 2">
            <a:extLst>
              <a:ext uri="{FF2B5EF4-FFF2-40B4-BE49-F238E27FC236}">
                <a16:creationId xmlns:a16="http://schemas.microsoft.com/office/drawing/2014/main" id="{3EC7BCE3-9743-48FF-9769-4B220DF71576}"/>
              </a:ext>
            </a:extLst>
          </p:cNvPr>
          <p:cNvSpPr>
            <a:spLocks noGrp="1"/>
          </p:cNvSpPr>
          <p:nvPr>
            <p:ph idx="1"/>
          </p:nvPr>
        </p:nvSpPr>
        <p:spPr/>
        <p:txBody>
          <a:bodyPr/>
          <a:lstStyle/>
          <a:p>
            <a:pPr marL="285750" indent="-285750">
              <a:buFont typeface="Arial"/>
              <a:buChar char="•"/>
            </a:pPr>
            <a:r>
              <a:rPr lang="fi-FI" dirty="0"/>
              <a:t>Suomen Uimaopetus- ja Hengenpelastus liitto ry on määritellyt alakoulujen vähimmäistavoitteet: alkeisuimataito (1.-2. lk) sekä perusuimataito (3.-6.lk) </a:t>
            </a:r>
          </a:p>
          <a:p>
            <a:pPr marL="285750" indent="-285750">
              <a:buFont typeface="Arial"/>
              <a:buChar char="•"/>
            </a:pPr>
            <a:r>
              <a:rPr lang="fi-FI" dirty="0"/>
              <a:t>Uintia arvioitiin vuosiluokilla 2 ja 6.</a:t>
            </a:r>
          </a:p>
          <a:p>
            <a:pPr marL="285750" indent="-285750">
              <a:buFont typeface="Arial"/>
              <a:buChar char="•"/>
            </a:pPr>
            <a:r>
              <a:rPr lang="fi-FI" dirty="0"/>
              <a:t>Huoltajat saivat arvioitavakseen oppilaiden uimataidot ennen opetuksen alkua. Taidot määriteltiin uimataidottomiin, alle 10 metrin uintisuoritukseen tai yli 10 metrin uintisuoritukseen.</a:t>
            </a:r>
          </a:p>
          <a:p>
            <a:pPr marL="285750" indent="-285750">
              <a:buFont typeface="Arial"/>
              <a:buChar char="•"/>
            </a:pPr>
            <a:r>
              <a:rPr lang="fi-FI" dirty="0"/>
              <a:t>Koulujen opettajat kirjasivat uintisuoritukset </a:t>
            </a:r>
          </a:p>
          <a:p>
            <a:pPr lvl="3">
              <a:buFont typeface="Arial"/>
              <a:buChar char="•"/>
            </a:pPr>
            <a:r>
              <a:rPr lang="fi-FI" dirty="0"/>
              <a:t> 2.-luokkalaisilta testattiin onnistuuko kastautuminen veden pinnan alle sekä 10 metrin uintia yhdellä uintitavalla</a:t>
            </a:r>
          </a:p>
          <a:p>
            <a:pPr lvl="3">
              <a:buFont typeface="Arial"/>
              <a:buChar char="•"/>
            </a:pPr>
            <a:r>
              <a:rPr lang="fi-FI" dirty="0"/>
              <a:t>6.-luokkalaisilta testattiin 5 metrin sukellusta pinnan sekä alla50 metrin uintia kahta uintitapaa käyttäen.</a:t>
            </a:r>
          </a:p>
        </p:txBody>
      </p:sp>
    </p:spTree>
    <p:extLst>
      <p:ext uri="{BB962C8B-B14F-4D97-AF65-F5344CB8AC3E}">
        <p14:creationId xmlns:p14="http://schemas.microsoft.com/office/powerpoint/2010/main" val="4012008377"/>
      </p:ext>
    </p:extLst>
  </p:cSld>
  <p:clrMapOvr>
    <a:masterClrMapping/>
  </p:clrMapOvr>
  <p:transition>
    <p:strips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4D0E427-422B-4057-9336-86AB4AA0F4B2}"/>
              </a:ext>
            </a:extLst>
          </p:cNvPr>
          <p:cNvSpPr>
            <a:spLocks noGrp="1"/>
          </p:cNvSpPr>
          <p:nvPr>
            <p:ph type="title"/>
          </p:nvPr>
        </p:nvSpPr>
        <p:spPr>
          <a:xfrm>
            <a:off x="1473200" y="814897"/>
            <a:ext cx="7213600" cy="1104900"/>
          </a:xfrm>
        </p:spPr>
        <p:txBody>
          <a:bodyPr/>
          <a:lstStyle/>
          <a:p>
            <a:r>
              <a:rPr lang="fi-FI" dirty="0"/>
              <a:t>Tilastoyhteenveto</a:t>
            </a:r>
          </a:p>
        </p:txBody>
      </p:sp>
      <p:sp>
        <p:nvSpPr>
          <p:cNvPr id="3" name="Sisällön paikkamerkki 2">
            <a:extLst>
              <a:ext uri="{FF2B5EF4-FFF2-40B4-BE49-F238E27FC236}">
                <a16:creationId xmlns:a16="http://schemas.microsoft.com/office/drawing/2014/main" id="{3CF9C550-42D5-4D62-B1F9-741947DC32DC}"/>
              </a:ext>
            </a:extLst>
          </p:cNvPr>
          <p:cNvSpPr>
            <a:spLocks noGrp="1"/>
          </p:cNvSpPr>
          <p:nvPr>
            <p:ph idx="1"/>
          </p:nvPr>
        </p:nvSpPr>
        <p:spPr>
          <a:xfrm>
            <a:off x="1473200" y="1919797"/>
            <a:ext cx="7213600" cy="3746500"/>
          </a:xfrm>
        </p:spPr>
        <p:txBody>
          <a:bodyPr/>
          <a:lstStyle/>
          <a:p>
            <a:r>
              <a:rPr lang="fi-FI" dirty="0"/>
              <a:t>Tilastotiedot saatiin n. 75 %:lta 2. vuosiluokan oppilaista</a:t>
            </a:r>
          </a:p>
          <a:p>
            <a:endParaRPr lang="fi-FI" dirty="0"/>
          </a:p>
          <a:p>
            <a:pPr marL="285750" indent="-285750">
              <a:buFont typeface="Arial" panose="020B0604020202020204" pitchFamily="34" charset="0"/>
              <a:buChar char="•"/>
            </a:pPr>
            <a:r>
              <a:rPr lang="fi-FI" dirty="0"/>
              <a:t>Vuosiluokka 2</a:t>
            </a:r>
          </a:p>
          <a:p>
            <a:pPr marL="460375" lvl="1" indent="-285750">
              <a:buFont typeface="Arial" panose="020B0604020202020204" pitchFamily="34" charset="0"/>
              <a:buChar char="•"/>
            </a:pPr>
            <a:r>
              <a:rPr lang="fi-FI" dirty="0"/>
              <a:t>10% oppilaista oli ennen uimaopetuksen alkua uimataidottomia</a:t>
            </a:r>
          </a:p>
          <a:p>
            <a:pPr marL="460375" lvl="1" indent="-285750">
              <a:buFont typeface="Arial" panose="020B0604020202020204" pitchFamily="34" charset="0"/>
              <a:buChar char="•"/>
            </a:pPr>
            <a:r>
              <a:rPr lang="fi-FI" dirty="0"/>
              <a:t>65% oppilaista ennen uimaopetuksen alkua uimataito oli yli 10m</a:t>
            </a:r>
          </a:p>
          <a:p>
            <a:pPr marL="460375" lvl="1" indent="-285750">
              <a:buFont typeface="Arial" panose="020B0604020202020204" pitchFamily="34" charset="0"/>
              <a:buChar char="•"/>
            </a:pPr>
            <a:r>
              <a:rPr lang="fi-FI" dirty="0"/>
              <a:t>75% oppilaista opetusjakson jälkeen uimataito oli yli 10 m</a:t>
            </a:r>
          </a:p>
          <a:p>
            <a:pPr marL="460375" lvl="1" indent="-285750">
              <a:buFont typeface="Arial" panose="020B0604020202020204" pitchFamily="34" charset="0"/>
              <a:buChar char="•"/>
            </a:pPr>
            <a:r>
              <a:rPr lang="fi-FI" dirty="0"/>
              <a:t>90% oppilaista kastautuminen pinnan alle onnistui</a:t>
            </a:r>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3829748139"/>
      </p:ext>
    </p:extLst>
  </p:cSld>
  <p:clrMapOvr>
    <a:masterClrMapping/>
  </p:clrMapOvr>
  <p:transition>
    <p:strips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4D0E427-422B-4057-9336-86AB4AA0F4B2}"/>
              </a:ext>
            </a:extLst>
          </p:cNvPr>
          <p:cNvSpPr>
            <a:spLocks noGrp="1"/>
          </p:cNvSpPr>
          <p:nvPr>
            <p:ph type="title"/>
          </p:nvPr>
        </p:nvSpPr>
        <p:spPr>
          <a:xfrm>
            <a:off x="1473200" y="655506"/>
            <a:ext cx="7213600" cy="1104900"/>
          </a:xfrm>
        </p:spPr>
        <p:txBody>
          <a:bodyPr/>
          <a:lstStyle/>
          <a:p>
            <a:r>
              <a:rPr lang="fi-FI" dirty="0"/>
              <a:t>Tilastoyhteenveto</a:t>
            </a:r>
          </a:p>
        </p:txBody>
      </p:sp>
      <p:sp>
        <p:nvSpPr>
          <p:cNvPr id="3" name="Sisällön paikkamerkki 2">
            <a:extLst>
              <a:ext uri="{FF2B5EF4-FFF2-40B4-BE49-F238E27FC236}">
                <a16:creationId xmlns:a16="http://schemas.microsoft.com/office/drawing/2014/main" id="{3CF9C550-42D5-4D62-B1F9-741947DC32DC}"/>
              </a:ext>
            </a:extLst>
          </p:cNvPr>
          <p:cNvSpPr>
            <a:spLocks noGrp="1"/>
          </p:cNvSpPr>
          <p:nvPr>
            <p:ph idx="1"/>
          </p:nvPr>
        </p:nvSpPr>
        <p:spPr>
          <a:xfrm>
            <a:off x="1473200" y="1760406"/>
            <a:ext cx="7213600" cy="3746500"/>
          </a:xfrm>
        </p:spPr>
        <p:txBody>
          <a:bodyPr/>
          <a:lstStyle/>
          <a:p>
            <a:r>
              <a:rPr lang="fi-FI" dirty="0"/>
              <a:t>Tilastotiedot saatiin n. 60 %:lta 6. vuosiluokan oppilaista</a:t>
            </a:r>
          </a:p>
          <a:p>
            <a:endParaRPr lang="fi-FI" dirty="0"/>
          </a:p>
          <a:p>
            <a:pPr marL="285750" indent="-285750">
              <a:buFont typeface="Arial" panose="020B0604020202020204" pitchFamily="34" charset="0"/>
              <a:buChar char="•"/>
            </a:pPr>
            <a:r>
              <a:rPr lang="fi-FI" dirty="0"/>
              <a:t>Vuosiluokka 6</a:t>
            </a:r>
          </a:p>
          <a:p>
            <a:pPr marL="460375" lvl="1" indent="-285750">
              <a:buFont typeface="Arial" panose="020B0604020202020204" pitchFamily="34" charset="0"/>
              <a:buChar char="•"/>
            </a:pPr>
            <a:r>
              <a:rPr lang="fi-FI" dirty="0"/>
              <a:t>1% oppilaista olivat ennen uimaopetuksen alkua uimataidottomia</a:t>
            </a:r>
          </a:p>
          <a:p>
            <a:pPr marL="460375" lvl="1" indent="-285750">
              <a:buFont typeface="Arial" panose="020B0604020202020204" pitchFamily="34" charset="0"/>
              <a:buChar char="•"/>
            </a:pPr>
            <a:r>
              <a:rPr lang="fi-FI" dirty="0"/>
              <a:t>90% oppilaista ennen uimaopetuksen alkua uimataito oli yli 10m</a:t>
            </a:r>
          </a:p>
          <a:p>
            <a:pPr marL="460375" lvl="1" indent="-285750">
              <a:buFont typeface="Arial" panose="020B0604020202020204" pitchFamily="34" charset="0"/>
              <a:buChar char="•"/>
            </a:pPr>
            <a:r>
              <a:rPr lang="fi-FI" dirty="0"/>
              <a:t>75% oppilaista 5 m:n sukellus pinnan alla onnistui</a:t>
            </a:r>
          </a:p>
          <a:p>
            <a:pPr marL="460375" lvl="1" indent="-285750">
              <a:buFont typeface="Arial" panose="020B0604020202020204" pitchFamily="34" charset="0"/>
              <a:buChar char="•"/>
            </a:pPr>
            <a:r>
              <a:rPr lang="fi-FI" dirty="0"/>
              <a:t>78% oppilaista opetusjakson jälkeen uimataito oli yli 50 m</a:t>
            </a:r>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2248189783"/>
      </p:ext>
    </p:extLst>
  </p:cSld>
  <p:clrMapOvr>
    <a:masterClrMapping/>
  </p:clrMapOvr>
  <p:transition>
    <p:strips dir="rd"/>
  </p:transition>
</p:sld>
</file>

<file path=ppt/tags/tag1.xml><?xml version="1.0" encoding="utf-8"?>
<p:tagLst xmlns:a="http://schemas.openxmlformats.org/drawingml/2006/main" xmlns:r="http://schemas.openxmlformats.org/officeDocument/2006/relationships" xmlns:p="http://schemas.openxmlformats.org/presentationml/2006/main">
  <p:tag name="PRESENTATION_PLAYLIST_COUNT" val="0"/>
  <p:tag name="PRESENTATION_PRESENTER_SLIDE_LEVEL" val="0"/>
  <p:tag name="PUBLISH_TITLE" val="ReSys Presentation Cologne"/>
  <p:tag name="ARTICULATE_PUBLISH_PATH" val="C:\Documents and Settings\paukku\My Documents\Articulate Presenter"/>
  <p:tag name="ARTICULATE_LOGO" val="(None selected)"/>
  <p:tag name="ARTICULATE_PRESENTER" val="(None selected)"/>
  <p:tag name="ARTICULATE_LMS" val="0"/>
  <p:tag name="ARTICULATE_TEMPLATE" val="Tradeshow Loop"/>
  <p:tag name="LMS_PUBLISH" val="No"/>
  <p:tag name="LAUNCHINNEWWINDOW" val="1"/>
  <p:tag name="LASTPUBLISHED" val="C:\Documents and Settings\paukku\My Documents\Articulate Presenter\ReSys Presentation Cologne\launcher.html"/>
</p:tagLst>
</file>

<file path=ppt/theme/theme1.xml><?xml version="1.0" encoding="utf-8"?>
<a:theme xmlns:a="http://schemas.openxmlformats.org/drawingml/2006/main" name="1_Ocean">
  <a:themeElements>
    <a:clrScheme name="Mäntsälä">
      <a:dk1>
        <a:srgbClr val="0077BB"/>
      </a:dk1>
      <a:lt1>
        <a:srgbClr val="FFFFFF"/>
      </a:lt1>
      <a:dk2>
        <a:srgbClr val="373737"/>
      </a:dk2>
      <a:lt2>
        <a:srgbClr val="DDEEFF"/>
      </a:lt2>
      <a:accent1>
        <a:srgbClr val="FFAA00"/>
      </a:accent1>
      <a:accent2>
        <a:srgbClr val="EE8822"/>
      </a:accent2>
      <a:accent3>
        <a:srgbClr val="0099EE"/>
      </a:accent3>
      <a:accent4>
        <a:srgbClr val="000000"/>
      </a:accent4>
      <a:accent5>
        <a:srgbClr val="C4BAA2"/>
      </a:accent5>
      <a:accent6>
        <a:srgbClr val="B2B2B2"/>
      </a:accent6>
      <a:hlink>
        <a:srgbClr val="0099EE"/>
      </a:hlink>
      <a:folHlink>
        <a:srgbClr val="0077BB"/>
      </a:folHlink>
    </a:clrScheme>
    <a:fontScheme name="Ocean">
      <a:majorFont>
        <a:latin typeface="Franklin Gothic Demi"/>
        <a:ea typeface=""/>
        <a:cs typeface=""/>
      </a:majorFont>
      <a:minorFont>
        <a:latin typeface="Franklin Gothic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FF00"/>
        </a:solidFill>
        <a:ln w="9525">
          <a:solidFill>
            <a:schemeClr val="tx1"/>
          </a:solidFill>
          <a:miter lim="800000"/>
          <a:headEnd/>
          <a:tailEnd/>
        </a:ln>
      </a:spPr>
      <a:bodyPr wrap="none" anchor="ctr"/>
      <a:lstStyle>
        <a:defPPr>
          <a:defRPr>
            <a:solidFill>
              <a:schemeClr val="bg1"/>
            </a:solidFill>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Franklin Gothic Demi"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a4bec9ccb914431a1c63f3ce988ff07 xmlns="2d705efd-23e5-419c-95a5-0c07a0dfd92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B00BCE85E7BA714D9CA4E633F7905EDF" ma:contentTypeVersion="7" ma:contentTypeDescription="Luo uusi asiakirja." ma:contentTypeScope="" ma:versionID="24d36434f1fccab7062043e330476410">
  <xsd:schema xmlns:xsd="http://www.w3.org/2001/XMLSchema" xmlns:xs="http://www.w3.org/2001/XMLSchema" xmlns:p="http://schemas.microsoft.com/office/2006/metadata/properties" xmlns:ns2="2d705efd-23e5-419c-95a5-0c07a0dfd923" xmlns:ns3="aec949ef-7f24-414f-ac5f-bf7ce23bc1c5" xmlns:ns4="0908a9c1-106e-4ec6-b4e8-bcda49390769" targetNamespace="http://schemas.microsoft.com/office/2006/metadata/properties" ma:root="true" ma:fieldsID="0c98e78714f37d07163d6dfd2f2db31c" ns2:_="" ns3:_="" ns4:_="">
    <xsd:import namespace="2d705efd-23e5-419c-95a5-0c07a0dfd923"/>
    <xsd:import namespace="aec949ef-7f24-414f-ac5f-bf7ce23bc1c5"/>
    <xsd:import namespace="0908a9c1-106e-4ec6-b4e8-bcda49390769"/>
    <xsd:element name="properties">
      <xsd:complexType>
        <xsd:sequence>
          <xsd:element name="documentManagement">
            <xsd:complexType>
              <xsd:all>
                <xsd:element ref="ns2:pa4bec9ccb914431a1c63f3ce988ff07" minOccurs="0"/>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705efd-23e5-419c-95a5-0c07a0dfd923" elementFormDefault="qualified">
    <xsd:import namespace="http://schemas.microsoft.com/office/2006/documentManagement/types"/>
    <xsd:import namespace="http://schemas.microsoft.com/office/infopath/2007/PartnerControls"/>
    <xsd:element name="pa4bec9ccb914431a1c63f3ce988ff07" ma:index="8" nillable="true" ma:displayName="Intranetin asiasanat_0" ma:hidden="true" ma:internalName="pa4bec9ccb914431a1c63f3ce988ff07">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ec949ef-7f24-414f-ac5f-bf7ce23bc1c5" elementFormDefault="qualified">
    <xsd:import namespace="http://schemas.microsoft.com/office/2006/documentManagement/types"/>
    <xsd:import namespace="http://schemas.microsoft.com/office/infopath/2007/PartnerControls"/>
    <xsd:element name="MediaServiceMetadata" ma:index="9" nillable="true" ma:displayName="MediaServiceMetadata" ma:description="" ma:hidden="true" ma:internalName="MediaServiceMetadata" ma:readOnly="true">
      <xsd:simpleType>
        <xsd:restriction base="dms:Note"/>
      </xsd:simpleType>
    </xsd:element>
    <xsd:element name="MediaServiceFastMetadata" ma:index="10" nillable="true" ma:displayName="MediaServiceFastMetadata" ma:description="" ma:hidden="true" ma:internalName="MediaServiceFastMetadata" ma:readOnly="true">
      <xsd:simpleType>
        <xsd:restriction base="dms:Note"/>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AutoTags" ma:index="12"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08a9c1-106e-4ec6-b4e8-bcda49390769" elementFormDefault="qualified">
    <xsd:import namespace="http://schemas.microsoft.com/office/2006/documentManagement/types"/>
    <xsd:import namespace="http://schemas.microsoft.com/office/infopath/2007/PartnerControls"/>
    <xsd:element name="SharedWithUsers" ma:index="13"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501EA8-7010-4F45-9E28-8AECD42EA550}">
  <ds:schemaRefs>
    <ds:schemaRef ds:uri="http://schemas.microsoft.com/office/2006/metadata/properties"/>
    <ds:schemaRef ds:uri="http://schemas.microsoft.com/office/infopath/2007/PartnerControls"/>
    <ds:schemaRef ds:uri="2d705efd-23e5-419c-95a5-0c07a0dfd923"/>
  </ds:schemaRefs>
</ds:datastoreItem>
</file>

<file path=customXml/itemProps2.xml><?xml version="1.0" encoding="utf-8"?>
<ds:datastoreItem xmlns:ds="http://schemas.openxmlformats.org/officeDocument/2006/customXml" ds:itemID="{B91A901B-55E4-4A24-B1DC-D63D054BBD7B}">
  <ds:schemaRefs>
    <ds:schemaRef ds:uri="http://schemas.microsoft.com/sharepoint/v3/contenttype/forms"/>
  </ds:schemaRefs>
</ds:datastoreItem>
</file>

<file path=customXml/itemProps3.xml><?xml version="1.0" encoding="utf-8"?>
<ds:datastoreItem xmlns:ds="http://schemas.openxmlformats.org/officeDocument/2006/customXml" ds:itemID="{ACF37BD0-27A5-4D17-B49E-97116C844D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705efd-23e5-419c-95a5-0c07a0dfd923"/>
    <ds:schemaRef ds:uri="aec949ef-7f24-414f-ac5f-bf7ce23bc1c5"/>
    <ds:schemaRef ds:uri="0908a9c1-106e-4ec6-b4e8-bcda493907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340</Words>
  <Application>Microsoft Office PowerPoint</Application>
  <PresentationFormat>Näytössä katseltava diaesitys (4:3)</PresentationFormat>
  <Paragraphs>39</Paragraphs>
  <Slides>6</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6</vt:i4>
      </vt:variant>
    </vt:vector>
  </HeadingPairs>
  <TitlesOfParts>
    <vt:vector size="13" baseType="lpstr">
      <vt:lpstr>Arial</vt:lpstr>
      <vt:lpstr>Franklin Gothic Book</vt:lpstr>
      <vt:lpstr>Franklin Gothic Demi</vt:lpstr>
      <vt:lpstr>Open Sans</vt:lpstr>
      <vt:lpstr>Ubuntu Titling Bold</vt:lpstr>
      <vt:lpstr>Wingdings</vt:lpstr>
      <vt:lpstr>1_Ocean</vt:lpstr>
      <vt:lpstr>Mäntsälän kunnan koululaisuinnit lv. 2019-2020</vt:lpstr>
      <vt:lpstr>PowerPoint-esitys</vt:lpstr>
      <vt:lpstr>Uimaopetuksen järjestäminen</vt:lpstr>
      <vt:lpstr>Arviointi ja testaus – alkeis- ja perusuimataito</vt:lpstr>
      <vt:lpstr>Tilastoyhteenveto</vt:lpstr>
      <vt:lpstr>Tilastoyhteenveto</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Mantsala_ppt2010_vaaka</dc:title>
  <dc:subject/>
  <dc:creator/>
  <cp:keywords/>
  <dc:description/>
  <cp:lastModifiedBy/>
  <cp:revision>658</cp:revision>
  <dcterms:created xsi:type="dcterms:W3CDTF">2010-10-25T08:18:49Z</dcterms:created>
  <dcterms:modified xsi:type="dcterms:W3CDTF">2023-11-06T10:07:46Z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
  </property>
  <property fmtid="{D5CDD505-2E9C-101B-9397-08002B2CF9AE}" pid="3" name="Status">
    <vt:lpwstr/>
  </property>
  <property fmtid="{D5CDD505-2E9C-101B-9397-08002B2CF9AE}" pid="4" name="ArticulatePath">
    <vt:lpwstr>ReSys Presentation Cologne</vt:lpwstr>
  </property>
  <property fmtid="{D5CDD505-2E9C-101B-9397-08002B2CF9AE}" pid="5" name="ContentTypeId">
    <vt:lpwstr>0x010100B00BCE85E7BA714D9CA4E633F7905EDF</vt:lpwstr>
  </property>
  <property fmtid="{D5CDD505-2E9C-101B-9397-08002B2CF9AE}" pid="6" name="IntranetNavigationTerm">
    <vt:lpwstr/>
  </property>
  <property fmtid="{D5CDD505-2E9C-101B-9397-08002B2CF9AE}" pid="7" name="Mäntsälä avainsanat">
    <vt:lpwstr/>
  </property>
  <property fmtid="{D5CDD505-2E9C-101B-9397-08002B2CF9AE}" pid="8" name="Order">
    <vt:r8>100</vt:r8>
  </property>
  <property fmtid="{D5CDD505-2E9C-101B-9397-08002B2CF9AE}" pid="9" name="Intranetin asiasanat">
    <vt:lpwstr/>
  </property>
  <property fmtid="{D5CDD505-2E9C-101B-9397-08002B2CF9AE}" pid="10" name="ae3e5927d19e4967bb281deab793f2ac">
    <vt:lpwstr/>
  </property>
  <property fmtid="{D5CDD505-2E9C-101B-9397-08002B2CF9AE}" pid="11" name="Tukimateriaalia kerhotoimintaan">
    <vt:lpwstr/>
  </property>
  <property fmtid="{D5CDD505-2E9C-101B-9397-08002B2CF9AE}" pid="12" name="display_urn">
    <vt:lpwstr>Katri Lehtonen</vt:lpwstr>
  </property>
  <property fmtid="{D5CDD505-2E9C-101B-9397-08002B2CF9AE}" pid="13" name="xd_Signature">
    <vt:bool>false</vt:bool>
  </property>
  <property fmtid="{D5CDD505-2E9C-101B-9397-08002B2CF9AE}" pid="14" name="xd_ProgID">
    <vt:lpwstr/>
  </property>
  <property fmtid="{D5CDD505-2E9C-101B-9397-08002B2CF9AE}" pid="15" name="TemplateUrl">
    <vt:lpwstr/>
  </property>
  <property fmtid="{D5CDD505-2E9C-101B-9397-08002B2CF9AE}" pid="16" name="ComplianceAssetId">
    <vt:lpwstr/>
  </property>
  <property fmtid="{D5CDD505-2E9C-101B-9397-08002B2CF9AE}" pid="17" name="IntraDocumentType">
    <vt:lpwstr>Ohje</vt:lpwstr>
  </property>
  <property fmtid="{D5CDD505-2E9C-101B-9397-08002B2CF9AE}" pid="18" name="Tärkeää">
    <vt:bool>false</vt:bool>
  </property>
  <property fmtid="{D5CDD505-2E9C-101B-9397-08002B2CF9AE}" pid="19" name="TaxCatchAll">
    <vt:lpwstr/>
  </property>
</Properties>
</file>