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5"/>
  </p:notesMasterIdLst>
  <p:handoutMasterIdLst>
    <p:handoutMasterId r:id="rId16"/>
  </p:handoutMasterIdLst>
  <p:sldIdLst>
    <p:sldId id="659" r:id="rId5"/>
    <p:sldId id="662" r:id="rId6"/>
    <p:sldId id="671" r:id="rId7"/>
    <p:sldId id="664" r:id="rId8"/>
    <p:sldId id="670" r:id="rId9"/>
    <p:sldId id="665" r:id="rId10"/>
    <p:sldId id="666" r:id="rId11"/>
    <p:sldId id="668" r:id="rId12"/>
    <p:sldId id="667" r:id="rId13"/>
    <p:sldId id="669" r:id="rId14"/>
  </p:sldIdLst>
  <p:sldSz cx="9144000" cy="6858000" type="screen4x3"/>
  <p:notesSz cx="6645275" cy="9777413"/>
  <p:custDataLst>
    <p:tags r:id="rId17"/>
  </p:custDataLst>
  <p:defaultTextStyle>
    <a:defPPr>
      <a:defRPr lang="en-US"/>
    </a:defPPr>
    <a:lvl1pPr algn="l" rtl="0" fontAlgn="base">
      <a:spcBef>
        <a:spcPct val="0"/>
      </a:spcBef>
      <a:spcAft>
        <a:spcPct val="0"/>
      </a:spcAft>
      <a:defRPr kern="1200">
        <a:solidFill>
          <a:schemeClr val="tx1"/>
        </a:solidFill>
        <a:latin typeface="Franklin Gothic Demi" pitchFamily="34" charset="0"/>
        <a:ea typeface="Arial" charset="0"/>
        <a:cs typeface="Arial" charset="0"/>
      </a:defRPr>
    </a:lvl1pPr>
    <a:lvl2pPr marL="457200" algn="l" rtl="0" fontAlgn="base">
      <a:spcBef>
        <a:spcPct val="0"/>
      </a:spcBef>
      <a:spcAft>
        <a:spcPct val="0"/>
      </a:spcAft>
      <a:defRPr kern="1200">
        <a:solidFill>
          <a:schemeClr val="tx1"/>
        </a:solidFill>
        <a:latin typeface="Franklin Gothic Demi" pitchFamily="34" charset="0"/>
        <a:ea typeface="Arial" charset="0"/>
        <a:cs typeface="Arial" charset="0"/>
      </a:defRPr>
    </a:lvl2pPr>
    <a:lvl3pPr marL="914400" algn="l" rtl="0" fontAlgn="base">
      <a:spcBef>
        <a:spcPct val="0"/>
      </a:spcBef>
      <a:spcAft>
        <a:spcPct val="0"/>
      </a:spcAft>
      <a:defRPr kern="1200">
        <a:solidFill>
          <a:schemeClr val="tx1"/>
        </a:solidFill>
        <a:latin typeface="Franklin Gothic Demi" pitchFamily="34" charset="0"/>
        <a:ea typeface="Arial" charset="0"/>
        <a:cs typeface="Arial" charset="0"/>
      </a:defRPr>
    </a:lvl3pPr>
    <a:lvl4pPr marL="1371600" algn="l" rtl="0" fontAlgn="base">
      <a:spcBef>
        <a:spcPct val="0"/>
      </a:spcBef>
      <a:spcAft>
        <a:spcPct val="0"/>
      </a:spcAft>
      <a:defRPr kern="1200">
        <a:solidFill>
          <a:schemeClr val="tx1"/>
        </a:solidFill>
        <a:latin typeface="Franklin Gothic Demi" pitchFamily="34" charset="0"/>
        <a:ea typeface="Arial" charset="0"/>
        <a:cs typeface="Arial" charset="0"/>
      </a:defRPr>
    </a:lvl4pPr>
    <a:lvl5pPr marL="1828800" algn="l" rtl="0" fontAlgn="base">
      <a:spcBef>
        <a:spcPct val="0"/>
      </a:spcBef>
      <a:spcAft>
        <a:spcPct val="0"/>
      </a:spcAft>
      <a:defRPr kern="1200">
        <a:solidFill>
          <a:schemeClr val="tx1"/>
        </a:solidFill>
        <a:latin typeface="Franklin Gothic Demi" pitchFamily="34" charset="0"/>
        <a:ea typeface="Arial" charset="0"/>
        <a:cs typeface="Arial" charset="0"/>
      </a:defRPr>
    </a:lvl5pPr>
    <a:lvl6pPr marL="2286000" algn="l" defTabSz="457200" rtl="0" eaLnBrk="1" latinLnBrk="0" hangingPunct="1">
      <a:defRPr kern="1200">
        <a:solidFill>
          <a:schemeClr val="tx1"/>
        </a:solidFill>
        <a:latin typeface="Franklin Gothic Demi" pitchFamily="34" charset="0"/>
        <a:ea typeface="Arial" charset="0"/>
        <a:cs typeface="Arial" charset="0"/>
      </a:defRPr>
    </a:lvl6pPr>
    <a:lvl7pPr marL="2743200" algn="l" defTabSz="457200" rtl="0" eaLnBrk="1" latinLnBrk="0" hangingPunct="1">
      <a:defRPr kern="1200">
        <a:solidFill>
          <a:schemeClr val="tx1"/>
        </a:solidFill>
        <a:latin typeface="Franklin Gothic Demi" pitchFamily="34" charset="0"/>
        <a:ea typeface="Arial" charset="0"/>
        <a:cs typeface="Arial" charset="0"/>
      </a:defRPr>
    </a:lvl7pPr>
    <a:lvl8pPr marL="3200400" algn="l" defTabSz="457200" rtl="0" eaLnBrk="1" latinLnBrk="0" hangingPunct="1">
      <a:defRPr kern="1200">
        <a:solidFill>
          <a:schemeClr val="tx1"/>
        </a:solidFill>
        <a:latin typeface="Franklin Gothic Demi" pitchFamily="34" charset="0"/>
        <a:ea typeface="Arial" charset="0"/>
        <a:cs typeface="Arial" charset="0"/>
      </a:defRPr>
    </a:lvl8pPr>
    <a:lvl9pPr marL="3657600" algn="l" defTabSz="457200" rtl="0" eaLnBrk="1" latinLnBrk="0" hangingPunct="1">
      <a:defRPr kern="1200">
        <a:solidFill>
          <a:schemeClr val="tx1"/>
        </a:solidFill>
        <a:latin typeface="Franklin Gothic Demi" pitchFamily="34" charset="0"/>
        <a:ea typeface="Arial" charset="0"/>
        <a:cs typeface="Arial" charset="0"/>
      </a:defRPr>
    </a:lvl9pPr>
  </p:defaultTextStyle>
  <p:extLst>
    <p:ext uri="{521415D9-36F7-43E2-AB2F-B90AF26B5E84}">
      <p14:sectionLst xmlns:p14="http://schemas.microsoft.com/office/powerpoint/2010/main">
        <p14:section name="Oletusosa" id="{AC844972-257A-49D4-8696-79AA9CF7B608}">
          <p14:sldIdLst>
            <p14:sldId id="659"/>
            <p14:sldId id="662"/>
            <p14:sldId id="671"/>
            <p14:sldId id="664"/>
            <p14:sldId id="670"/>
            <p14:sldId id="665"/>
          </p14:sldIdLst>
        </p14:section>
        <p14:section name="Nimetön osa" id="{EC6E9A24-96EC-48CD-8139-D629C9E9D411}">
          <p14:sldIdLst>
            <p14:sldId id="666"/>
            <p14:sldId id="668"/>
            <p14:sldId id="667"/>
            <p14:sldId id="669"/>
          </p14:sldIdLst>
        </p14:section>
      </p14:sectionLst>
    </p:ext>
    <p:ext uri="{EFAFB233-063F-42B5-8137-9DF3F51BA10A}">
      <p15:sldGuideLst xmlns:p15="http://schemas.microsoft.com/office/powerpoint/2012/main">
        <p15:guide id="1" orient="horz" pos="752">
          <p15:clr>
            <a:srgbClr val="A4A3A4"/>
          </p15:clr>
        </p15:guide>
        <p15:guide id="2" pos="376">
          <p15:clr>
            <a:srgbClr val="A4A3A4"/>
          </p15:clr>
        </p15:guide>
      </p15:sldGuideLst>
    </p:ext>
    <p:ext uri="{2D200454-40CA-4A62-9FC3-DE9A4176ACB9}">
      <p15:notesGuideLst xmlns:p15="http://schemas.microsoft.com/office/powerpoint/2012/main">
        <p15:guide id="1" orient="horz" pos="3080">
          <p15:clr>
            <a:srgbClr val="A4A3A4"/>
          </p15:clr>
        </p15:guide>
        <p15:guide id="2" pos="209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32"/>
    <a:srgbClr val="749EFC"/>
    <a:srgbClr val="FFCC66"/>
    <a:srgbClr val="00CCFF"/>
    <a:srgbClr val="79DCFF"/>
    <a:srgbClr val="25C6FF"/>
    <a:srgbClr val="6073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EEA2AE-3E9C-483F-AA8F-9B0E17AE7B5C}" v="12" dt="2021-08-11T10:19:23.406"/>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402" autoAdjust="0"/>
  </p:normalViewPr>
  <p:slideViewPr>
    <p:cSldViewPr snapToGrid="0">
      <p:cViewPr varScale="1">
        <p:scale>
          <a:sx n="110" d="100"/>
          <a:sy n="110" d="100"/>
        </p:scale>
        <p:origin x="1038" y="102"/>
      </p:cViewPr>
      <p:guideLst>
        <p:guide orient="horz" pos="752"/>
        <p:guide pos="3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614" y="-72"/>
      </p:cViewPr>
      <p:guideLst>
        <p:guide orient="horz" pos="3080"/>
        <p:guide pos="209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2178" name="Rectangle 2"/>
          <p:cNvSpPr>
            <a:spLocks noGrp="1" noChangeArrowheads="1"/>
          </p:cNvSpPr>
          <p:nvPr>
            <p:ph type="hdr" sz="quarter"/>
          </p:nvPr>
        </p:nvSpPr>
        <p:spPr bwMode="auto">
          <a:xfrm>
            <a:off x="0" y="0"/>
            <a:ext cx="2879725" cy="490538"/>
          </a:xfrm>
          <a:prstGeom prst="rect">
            <a:avLst/>
          </a:prstGeom>
          <a:noFill/>
          <a:ln w="9525">
            <a:noFill/>
            <a:miter lim="800000"/>
            <a:headEnd/>
            <a:tailEnd/>
          </a:ln>
          <a:effectLst/>
        </p:spPr>
        <p:txBody>
          <a:bodyPr vert="horz" wrap="square" lIns="92277" tIns="46139" rIns="92277" bIns="46139" numCol="1" anchor="t" anchorCtr="0" compatLnSpc="1">
            <a:prstTxWarp prst="textNoShape">
              <a:avLst/>
            </a:prstTxWarp>
          </a:bodyPr>
          <a:lstStyle>
            <a:lvl1pPr defTabSz="919163">
              <a:defRPr sz="1200"/>
            </a:lvl1pPr>
          </a:lstStyle>
          <a:p>
            <a:pPr>
              <a:defRPr/>
            </a:pPr>
            <a:endParaRPr lang="fi-FI"/>
          </a:p>
        </p:txBody>
      </p:sp>
      <p:sp>
        <p:nvSpPr>
          <p:cNvPr id="562179" name="Rectangle 3"/>
          <p:cNvSpPr>
            <a:spLocks noGrp="1" noChangeArrowheads="1"/>
          </p:cNvSpPr>
          <p:nvPr>
            <p:ph type="dt" sz="quarter" idx="1"/>
          </p:nvPr>
        </p:nvSpPr>
        <p:spPr bwMode="auto">
          <a:xfrm>
            <a:off x="3767138" y="0"/>
            <a:ext cx="2878137" cy="490538"/>
          </a:xfrm>
          <a:prstGeom prst="rect">
            <a:avLst/>
          </a:prstGeom>
          <a:noFill/>
          <a:ln w="9525">
            <a:noFill/>
            <a:miter lim="800000"/>
            <a:headEnd/>
            <a:tailEnd/>
          </a:ln>
          <a:effectLst/>
        </p:spPr>
        <p:txBody>
          <a:bodyPr vert="horz" wrap="square" lIns="92277" tIns="46139" rIns="92277" bIns="46139" numCol="1" anchor="t" anchorCtr="0" compatLnSpc="1">
            <a:prstTxWarp prst="textNoShape">
              <a:avLst/>
            </a:prstTxWarp>
          </a:bodyPr>
          <a:lstStyle>
            <a:lvl1pPr algn="r" defTabSz="919163">
              <a:defRPr sz="1200"/>
            </a:lvl1pPr>
          </a:lstStyle>
          <a:p>
            <a:pPr>
              <a:defRPr/>
            </a:pPr>
            <a:endParaRPr lang="fi-FI"/>
          </a:p>
        </p:txBody>
      </p:sp>
      <p:sp>
        <p:nvSpPr>
          <p:cNvPr id="562180" name="Rectangle 4"/>
          <p:cNvSpPr>
            <a:spLocks noGrp="1" noChangeArrowheads="1"/>
          </p:cNvSpPr>
          <p:nvPr>
            <p:ph type="ftr" sz="quarter" idx="2"/>
          </p:nvPr>
        </p:nvSpPr>
        <p:spPr bwMode="auto">
          <a:xfrm>
            <a:off x="0" y="9286875"/>
            <a:ext cx="2879725" cy="490538"/>
          </a:xfrm>
          <a:prstGeom prst="rect">
            <a:avLst/>
          </a:prstGeom>
          <a:noFill/>
          <a:ln w="9525">
            <a:noFill/>
            <a:miter lim="800000"/>
            <a:headEnd/>
            <a:tailEnd/>
          </a:ln>
          <a:effectLst/>
        </p:spPr>
        <p:txBody>
          <a:bodyPr vert="horz" wrap="square" lIns="92277" tIns="46139" rIns="92277" bIns="46139" numCol="1" anchor="b" anchorCtr="0" compatLnSpc="1">
            <a:prstTxWarp prst="textNoShape">
              <a:avLst/>
            </a:prstTxWarp>
          </a:bodyPr>
          <a:lstStyle>
            <a:lvl1pPr defTabSz="919163">
              <a:defRPr sz="1200"/>
            </a:lvl1pPr>
          </a:lstStyle>
          <a:p>
            <a:pPr>
              <a:defRPr/>
            </a:pPr>
            <a:endParaRPr lang="fi-FI"/>
          </a:p>
        </p:txBody>
      </p:sp>
      <p:sp>
        <p:nvSpPr>
          <p:cNvPr id="562181" name="Rectangle 5"/>
          <p:cNvSpPr>
            <a:spLocks noGrp="1" noChangeArrowheads="1"/>
          </p:cNvSpPr>
          <p:nvPr>
            <p:ph type="sldNum" sz="quarter" idx="3"/>
          </p:nvPr>
        </p:nvSpPr>
        <p:spPr bwMode="auto">
          <a:xfrm>
            <a:off x="3767138" y="9286875"/>
            <a:ext cx="2878137" cy="490538"/>
          </a:xfrm>
          <a:prstGeom prst="rect">
            <a:avLst/>
          </a:prstGeom>
          <a:noFill/>
          <a:ln w="9525">
            <a:noFill/>
            <a:miter lim="800000"/>
            <a:headEnd/>
            <a:tailEnd/>
          </a:ln>
          <a:effectLst/>
        </p:spPr>
        <p:txBody>
          <a:bodyPr vert="horz" wrap="square" lIns="92277" tIns="46139" rIns="92277" bIns="46139" numCol="1" anchor="b" anchorCtr="0" compatLnSpc="1">
            <a:prstTxWarp prst="textNoShape">
              <a:avLst/>
            </a:prstTxWarp>
          </a:bodyPr>
          <a:lstStyle>
            <a:lvl1pPr algn="r" defTabSz="919163">
              <a:defRPr sz="1200"/>
            </a:lvl1pPr>
          </a:lstStyle>
          <a:p>
            <a:pPr>
              <a:defRPr/>
            </a:pPr>
            <a:fld id="{55F40812-2DCF-FD4B-87A7-0EFC26EFB672}" type="slidenum">
              <a:rPr lang="fi-FI"/>
              <a:pPr>
                <a:defRPr/>
              </a:pPr>
              <a:t>‹#›</a:t>
            </a:fld>
            <a:endParaRPr lang="fi-FI"/>
          </a:p>
        </p:txBody>
      </p:sp>
    </p:spTree>
    <p:extLst>
      <p:ext uri="{BB962C8B-B14F-4D97-AF65-F5344CB8AC3E}">
        <p14:creationId xmlns:p14="http://schemas.microsoft.com/office/powerpoint/2010/main" val="13857011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879725" cy="490538"/>
          </a:xfrm>
          <a:prstGeom prst="rect">
            <a:avLst/>
          </a:prstGeom>
          <a:noFill/>
          <a:ln w="9525">
            <a:noFill/>
            <a:miter lim="800000"/>
            <a:headEnd/>
            <a:tailEnd/>
          </a:ln>
          <a:effectLst/>
        </p:spPr>
        <p:txBody>
          <a:bodyPr vert="horz" wrap="square" lIns="92277" tIns="46139" rIns="92277" bIns="46139" numCol="1" anchor="t" anchorCtr="0" compatLnSpc="1">
            <a:prstTxWarp prst="textNoShape">
              <a:avLst/>
            </a:prstTxWarp>
          </a:bodyPr>
          <a:lstStyle>
            <a:lvl1pPr defTabSz="919163">
              <a:defRPr sz="1200">
                <a:latin typeface="Arial" charset="0"/>
              </a:defRPr>
            </a:lvl1pPr>
          </a:lstStyle>
          <a:p>
            <a:pPr>
              <a:defRPr/>
            </a:pPr>
            <a:endParaRPr lang="en-US"/>
          </a:p>
        </p:txBody>
      </p:sp>
      <p:sp>
        <p:nvSpPr>
          <p:cNvPr id="25603" name="Rectangle 3"/>
          <p:cNvSpPr>
            <a:spLocks noGrp="1" noChangeArrowheads="1"/>
          </p:cNvSpPr>
          <p:nvPr>
            <p:ph type="dt" idx="1"/>
          </p:nvPr>
        </p:nvSpPr>
        <p:spPr bwMode="auto">
          <a:xfrm>
            <a:off x="3765550" y="0"/>
            <a:ext cx="2878138" cy="490538"/>
          </a:xfrm>
          <a:prstGeom prst="rect">
            <a:avLst/>
          </a:prstGeom>
          <a:noFill/>
          <a:ln w="9525">
            <a:noFill/>
            <a:miter lim="800000"/>
            <a:headEnd/>
            <a:tailEnd/>
          </a:ln>
          <a:effectLst/>
        </p:spPr>
        <p:txBody>
          <a:bodyPr vert="horz" wrap="square" lIns="92277" tIns="46139" rIns="92277" bIns="46139" numCol="1" anchor="t" anchorCtr="0" compatLnSpc="1">
            <a:prstTxWarp prst="textNoShape">
              <a:avLst/>
            </a:prstTxWarp>
          </a:bodyPr>
          <a:lstStyle>
            <a:lvl1pPr algn="r" defTabSz="919163">
              <a:defRPr sz="1200">
                <a:latin typeface="Arial" charset="0"/>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879475" y="733425"/>
            <a:ext cx="4889500" cy="3667125"/>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665163" y="4645025"/>
            <a:ext cx="5314950" cy="4398963"/>
          </a:xfrm>
          <a:prstGeom prst="rect">
            <a:avLst/>
          </a:prstGeom>
          <a:noFill/>
          <a:ln w="9525">
            <a:noFill/>
            <a:miter lim="800000"/>
            <a:headEnd/>
            <a:tailEnd/>
          </a:ln>
          <a:effectLst/>
        </p:spPr>
        <p:txBody>
          <a:bodyPr vert="horz" wrap="square" lIns="92277" tIns="46139" rIns="92277" bIns="4613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5606" name="Rectangle 6"/>
          <p:cNvSpPr>
            <a:spLocks noGrp="1" noChangeArrowheads="1"/>
          </p:cNvSpPr>
          <p:nvPr>
            <p:ph type="ftr" sz="quarter" idx="4"/>
          </p:nvPr>
        </p:nvSpPr>
        <p:spPr bwMode="auto">
          <a:xfrm>
            <a:off x="0" y="9285288"/>
            <a:ext cx="2879725" cy="490537"/>
          </a:xfrm>
          <a:prstGeom prst="rect">
            <a:avLst/>
          </a:prstGeom>
          <a:noFill/>
          <a:ln w="9525">
            <a:noFill/>
            <a:miter lim="800000"/>
            <a:headEnd/>
            <a:tailEnd/>
          </a:ln>
          <a:effectLst/>
        </p:spPr>
        <p:txBody>
          <a:bodyPr vert="horz" wrap="square" lIns="92277" tIns="46139" rIns="92277" bIns="46139" numCol="1" anchor="b" anchorCtr="0" compatLnSpc="1">
            <a:prstTxWarp prst="textNoShape">
              <a:avLst/>
            </a:prstTxWarp>
          </a:bodyPr>
          <a:lstStyle>
            <a:lvl1pPr defTabSz="919163">
              <a:defRPr sz="1200">
                <a:latin typeface="Arial" charset="0"/>
              </a:defRPr>
            </a:lvl1pPr>
          </a:lstStyle>
          <a:p>
            <a:pPr>
              <a:defRPr/>
            </a:pPr>
            <a:endParaRPr lang="en-US"/>
          </a:p>
        </p:txBody>
      </p:sp>
      <p:sp>
        <p:nvSpPr>
          <p:cNvPr id="25607" name="Rectangle 7"/>
          <p:cNvSpPr>
            <a:spLocks noGrp="1" noChangeArrowheads="1"/>
          </p:cNvSpPr>
          <p:nvPr>
            <p:ph type="sldNum" sz="quarter" idx="5"/>
          </p:nvPr>
        </p:nvSpPr>
        <p:spPr bwMode="auto">
          <a:xfrm>
            <a:off x="3765550" y="9285288"/>
            <a:ext cx="2878138" cy="490537"/>
          </a:xfrm>
          <a:prstGeom prst="rect">
            <a:avLst/>
          </a:prstGeom>
          <a:noFill/>
          <a:ln w="9525">
            <a:noFill/>
            <a:miter lim="800000"/>
            <a:headEnd/>
            <a:tailEnd/>
          </a:ln>
          <a:effectLst/>
        </p:spPr>
        <p:txBody>
          <a:bodyPr vert="horz" wrap="square" lIns="92277" tIns="46139" rIns="92277" bIns="46139" numCol="1" anchor="b" anchorCtr="0" compatLnSpc="1">
            <a:prstTxWarp prst="textNoShape">
              <a:avLst/>
            </a:prstTxWarp>
          </a:bodyPr>
          <a:lstStyle>
            <a:lvl1pPr algn="r" defTabSz="919163">
              <a:defRPr sz="1200">
                <a:latin typeface="Arial" charset="0"/>
              </a:defRPr>
            </a:lvl1pPr>
          </a:lstStyle>
          <a:p>
            <a:pPr>
              <a:defRPr/>
            </a:pPr>
            <a:fld id="{412D9DC2-D796-0945-B9D2-C907406D21A4}" type="slidenum">
              <a:rPr lang="en-US"/>
              <a:pPr>
                <a:defRPr/>
              </a:pPr>
              <a:t>‹#›</a:t>
            </a:fld>
            <a:endParaRPr lang="en-US"/>
          </a:p>
        </p:txBody>
      </p:sp>
    </p:spTree>
    <p:extLst>
      <p:ext uri="{BB962C8B-B14F-4D97-AF65-F5344CB8AC3E}">
        <p14:creationId xmlns:p14="http://schemas.microsoft.com/office/powerpoint/2010/main" val="3293637975"/>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pitchFamily="34" charset="0"/>
        <a:ea typeface="ＭＳ Ｐゴシック" charset="-128"/>
        <a:cs typeface="ＭＳ Ｐゴシック" charset="-128"/>
      </a:defRPr>
    </a:lvl1pPr>
    <a:lvl2pPr marL="457200" algn="l" rtl="0" fontAlgn="base">
      <a:spcBef>
        <a:spcPct val="30000"/>
      </a:spcBef>
      <a:spcAft>
        <a:spcPct val="0"/>
      </a:spcAft>
      <a:defRPr sz="1200" kern="1200">
        <a:solidFill>
          <a:schemeClr val="tx1"/>
        </a:solidFill>
        <a:latin typeface="Arial" pitchFamily="34" charset="0"/>
        <a:ea typeface="ＭＳ Ｐゴシック" charset="-128"/>
        <a:cs typeface="+mn-cs"/>
      </a:defRPr>
    </a:lvl2pPr>
    <a:lvl3pPr marL="914400" algn="l" rtl="0" fontAlgn="base">
      <a:spcBef>
        <a:spcPct val="30000"/>
      </a:spcBef>
      <a:spcAft>
        <a:spcPct val="0"/>
      </a:spcAft>
      <a:defRPr sz="1200" kern="1200">
        <a:solidFill>
          <a:schemeClr val="tx1"/>
        </a:solidFill>
        <a:latin typeface="Arial" pitchFamily="34" charset="0"/>
        <a:ea typeface="ＭＳ Ｐゴシック" charset="-128"/>
        <a:cs typeface="+mn-cs"/>
      </a:defRPr>
    </a:lvl3pPr>
    <a:lvl4pPr marL="1371600" algn="l" rtl="0" fontAlgn="base">
      <a:spcBef>
        <a:spcPct val="30000"/>
      </a:spcBef>
      <a:spcAft>
        <a:spcPct val="0"/>
      </a:spcAft>
      <a:defRPr sz="1200" kern="1200">
        <a:solidFill>
          <a:schemeClr val="tx1"/>
        </a:solidFill>
        <a:latin typeface="Arial" pitchFamily="34" charset="0"/>
        <a:ea typeface="ＭＳ Ｐゴシック" charset="-128"/>
        <a:cs typeface="+mn-cs"/>
      </a:defRPr>
    </a:lvl4pPr>
    <a:lvl5pPr marL="1828800" algn="l" rtl="0" fontAlgn="base">
      <a:spcBef>
        <a:spcPct val="30000"/>
      </a:spcBef>
      <a:spcAft>
        <a:spcPct val="0"/>
      </a:spcAft>
      <a:defRPr sz="1200" kern="1200">
        <a:solidFill>
          <a:schemeClr val="tx1"/>
        </a:solidFill>
        <a:latin typeface="Arial" pitchFamily="34"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descr="bg_frontpa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prstTxWarp prst="textNoShape">
              <a:avLst/>
            </a:prstTxWarp>
          </a:bodyPr>
          <a:lstStyle/>
          <a:p>
            <a:pPr algn="ctr">
              <a:defRPr/>
            </a:pPr>
            <a:endParaRPr lang="en-US"/>
          </a:p>
        </p:txBody>
      </p:sp>
      <p:sp>
        <p:nvSpPr>
          <p:cNvPr id="8" name="Subtitle 5"/>
          <p:cNvSpPr>
            <a:spLocks noGrp="1"/>
          </p:cNvSpPr>
          <p:nvPr>
            <p:ph type="subTitle" sz="quarter" idx="1"/>
          </p:nvPr>
        </p:nvSpPr>
        <p:spPr>
          <a:xfrm>
            <a:off x="2662767" y="3605840"/>
            <a:ext cx="5668433" cy="890954"/>
          </a:xfrm>
        </p:spPr>
        <p:txBody>
          <a:bodyPr/>
          <a:lstStyle>
            <a:lvl1pPr algn="l">
              <a:buFontTx/>
              <a:buNone/>
              <a:defRPr sz="1800">
                <a:solidFill>
                  <a:schemeClr val="bg1"/>
                </a:solidFill>
              </a:defRPr>
            </a:lvl1pPr>
          </a:lstStyle>
          <a:p>
            <a:endParaRPr lang="fi-FI" dirty="0"/>
          </a:p>
        </p:txBody>
      </p:sp>
      <p:sp>
        <p:nvSpPr>
          <p:cNvPr id="12" name="Title 11"/>
          <p:cNvSpPr>
            <a:spLocks noGrp="1"/>
          </p:cNvSpPr>
          <p:nvPr>
            <p:ph type="title"/>
          </p:nvPr>
        </p:nvSpPr>
        <p:spPr>
          <a:xfrm>
            <a:off x="2667000" y="1464733"/>
            <a:ext cx="5655733" cy="2133627"/>
          </a:xfrm>
        </p:spPr>
        <p:txBody>
          <a:bodyPr anchor="b"/>
          <a:lstStyle>
            <a:lvl1pPr algn="l">
              <a:lnSpc>
                <a:spcPts val="4200"/>
              </a:lnSpc>
              <a:defRPr sz="4200">
                <a:solidFill>
                  <a:schemeClr val="bg2"/>
                </a:solidFill>
              </a:defRPr>
            </a:lvl1pPr>
          </a:lstStyle>
          <a:p>
            <a:r>
              <a:rPr lang="fi-FI" noProof="0" dirty="0" err="1"/>
              <a:t>Click</a:t>
            </a:r>
            <a:r>
              <a:rPr lang="fi-FI" noProof="0" dirty="0"/>
              <a:t> to </a:t>
            </a:r>
            <a:r>
              <a:rPr lang="fi-FI" noProof="0" dirty="0" err="1"/>
              <a:t>edit</a:t>
            </a:r>
            <a:r>
              <a:rPr lang="fi-FI" noProof="0" dirty="0"/>
              <a:t> </a:t>
            </a:r>
            <a:r>
              <a:rPr lang="fi-FI" noProof="0" dirty="0" err="1"/>
              <a:t>Master</a:t>
            </a:r>
            <a:r>
              <a:rPr lang="fi-FI" noProof="0" dirty="0"/>
              <a:t> </a:t>
            </a:r>
            <a:r>
              <a:rPr lang="fi-FI" noProof="0" dirty="0" err="1"/>
              <a:t>title</a:t>
            </a:r>
            <a:r>
              <a:rPr lang="fi-FI" noProof="0" dirty="0"/>
              <a:t> </a:t>
            </a:r>
            <a:r>
              <a:rPr lang="fi-FI" noProof="0" dirty="0" err="1"/>
              <a:t>style</a:t>
            </a:r>
            <a:endParaRPr lang="fi-FI" noProof="0" dirty="0"/>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solidFill>
                  <a:schemeClr val="bg2"/>
                </a:solidFill>
                <a:latin typeface="Ubuntu Titling Bold"/>
                <a:cs typeface="Ubuntu Titling Bold"/>
              </a:defRPr>
            </a:lvl1pPr>
          </a:lstStyle>
          <a:p>
            <a:r>
              <a:rPr lang="fi-FI" noProof="0" dirty="0" err="1"/>
              <a:t>Click</a:t>
            </a:r>
            <a:r>
              <a:rPr lang="fi-FI" noProof="0" dirty="0"/>
              <a:t> to </a:t>
            </a:r>
            <a:r>
              <a:rPr lang="fi-FI" noProof="0" dirty="0" err="1"/>
              <a:t>edit</a:t>
            </a:r>
            <a:r>
              <a:rPr lang="fi-FI" noProof="0" dirty="0"/>
              <a:t> </a:t>
            </a:r>
            <a:r>
              <a:rPr lang="fi-FI" noProof="0" dirty="0" err="1"/>
              <a:t>Master</a:t>
            </a:r>
            <a:r>
              <a:rPr lang="fi-FI" noProof="0" dirty="0"/>
              <a:t> </a:t>
            </a:r>
            <a:r>
              <a:rPr lang="fi-FI" noProof="0" dirty="0" err="1"/>
              <a:t>title</a:t>
            </a:r>
            <a:r>
              <a:rPr lang="fi-FI" noProof="0" dirty="0"/>
              <a:t> </a:t>
            </a:r>
            <a:r>
              <a:rPr lang="fi-FI" noProof="0" dirty="0" err="1"/>
              <a:t>style</a:t>
            </a:r>
            <a:endParaRPr lang="fi-FI" noProof="0" dirty="0"/>
          </a:p>
        </p:txBody>
      </p:sp>
      <p:sp>
        <p:nvSpPr>
          <p:cNvPr id="3" name="Content Placeholder 2"/>
          <p:cNvSpPr>
            <a:spLocks noGrp="1"/>
          </p:cNvSpPr>
          <p:nvPr>
            <p:ph idx="1"/>
          </p:nvPr>
        </p:nvSpPr>
        <p:spPr>
          <a:xfrm>
            <a:off x="1473200" y="2159000"/>
            <a:ext cx="7213600" cy="3746500"/>
          </a:xfrm>
        </p:spPr>
        <p:txBody>
          <a:bodyPr/>
          <a:lstStyle>
            <a:lvl1pPr>
              <a:buClr>
                <a:schemeClr val="bg1"/>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fi-FI" noProof="0" dirty="0" err="1"/>
              <a:t>Click</a:t>
            </a:r>
            <a:r>
              <a:rPr lang="fi-FI" noProof="0" dirty="0"/>
              <a:t> to </a:t>
            </a:r>
            <a:r>
              <a:rPr lang="fi-FI" noProof="0" dirty="0" err="1"/>
              <a:t>edit</a:t>
            </a:r>
            <a:r>
              <a:rPr lang="fi-FI" noProof="0" dirty="0"/>
              <a:t> </a:t>
            </a:r>
            <a:r>
              <a:rPr lang="fi-FI" noProof="0" dirty="0" err="1"/>
              <a:t>Master</a:t>
            </a:r>
            <a:r>
              <a:rPr lang="fi-FI" noProof="0" dirty="0"/>
              <a:t> </a:t>
            </a:r>
            <a:r>
              <a:rPr lang="fi-FI" noProof="0" dirty="0" err="1"/>
              <a:t>text</a:t>
            </a:r>
            <a:r>
              <a:rPr lang="fi-FI" noProof="0" dirty="0"/>
              <a:t> </a:t>
            </a:r>
            <a:r>
              <a:rPr lang="fi-FI" noProof="0" dirty="0" err="1"/>
              <a:t>styles</a:t>
            </a:r>
            <a:endParaRPr lang="fi-FI" noProof="0" dirty="0"/>
          </a:p>
          <a:p>
            <a:pPr lvl="1"/>
            <a:r>
              <a:rPr lang="fi-FI" noProof="0" dirty="0"/>
              <a:t>Second </a:t>
            </a:r>
            <a:r>
              <a:rPr lang="fi-FI" noProof="0" dirty="0" err="1"/>
              <a:t>level</a:t>
            </a:r>
            <a:endParaRPr lang="fi-FI" noProof="0" dirty="0"/>
          </a:p>
          <a:p>
            <a:pPr lvl="2"/>
            <a:r>
              <a:rPr lang="fi-FI" noProof="0" dirty="0"/>
              <a:t>Third </a:t>
            </a:r>
            <a:r>
              <a:rPr lang="fi-FI" noProof="0" dirty="0" err="1"/>
              <a:t>level</a:t>
            </a:r>
            <a:endParaRPr lang="fi-FI" noProof="0" dirty="0"/>
          </a:p>
          <a:p>
            <a:pPr lvl="3"/>
            <a:r>
              <a:rPr lang="fi-FI" noProof="0" dirty="0" err="1"/>
              <a:t>Fourth</a:t>
            </a:r>
            <a:r>
              <a:rPr lang="fi-FI" noProof="0" dirty="0"/>
              <a:t> </a:t>
            </a:r>
            <a:r>
              <a:rPr lang="fi-FI" noProof="0" dirty="0" err="1"/>
              <a:t>level</a:t>
            </a:r>
            <a:endParaRPr lang="fi-FI" noProof="0" dirty="0"/>
          </a:p>
          <a:p>
            <a:pPr lvl="4"/>
            <a:r>
              <a:rPr lang="fi-FI" noProof="0" dirty="0" err="1"/>
              <a:t>Fifth</a:t>
            </a:r>
            <a:r>
              <a:rPr lang="fi-FI" noProof="0" dirty="0"/>
              <a:t> </a:t>
            </a:r>
            <a:r>
              <a:rPr lang="fi-FI" noProof="0" dirty="0" err="1"/>
              <a:t>level</a:t>
            </a:r>
            <a:endParaRPr lang="fi-FI" noProof="0" dirty="0"/>
          </a:p>
        </p:txBody>
      </p:sp>
    </p:spTree>
  </p:cSld>
  <p:clrMapOvr>
    <a:masterClrMapping/>
  </p:clrMapOvr>
  <p:transition>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3" descr="bg_inside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74094" y="245534"/>
            <a:ext cx="6604039" cy="1185333"/>
          </a:xfrm>
        </p:spPr>
        <p:txBody>
          <a:bodyPr anchor="b"/>
          <a:lstStyle>
            <a:lvl1pPr>
              <a:defRPr b="0" i="0">
                <a:solidFill>
                  <a:schemeClr val="bg2"/>
                </a:solidFill>
                <a:latin typeface="Ubuntu Titling Bold"/>
                <a:cs typeface="Ubuntu Titling Bold"/>
              </a:defRPr>
            </a:lvl1pPr>
          </a:lstStyle>
          <a:p>
            <a:r>
              <a:rPr lang="fi-FI" noProof="0" dirty="0" err="1"/>
              <a:t>Click</a:t>
            </a:r>
            <a:r>
              <a:rPr lang="fi-FI" noProof="0" dirty="0"/>
              <a:t> to </a:t>
            </a:r>
            <a:r>
              <a:rPr lang="fi-FI" noProof="0" dirty="0" err="1"/>
              <a:t>edit</a:t>
            </a:r>
            <a:r>
              <a:rPr lang="fi-FI" noProof="0" dirty="0"/>
              <a:t> </a:t>
            </a:r>
            <a:r>
              <a:rPr lang="fi-FI" noProof="0" dirty="0" err="1"/>
              <a:t>Master</a:t>
            </a:r>
            <a:r>
              <a:rPr lang="fi-FI" noProof="0" dirty="0"/>
              <a:t> </a:t>
            </a:r>
            <a:r>
              <a:rPr lang="fi-FI" noProof="0" dirty="0" err="1"/>
              <a:t>title</a:t>
            </a:r>
            <a:r>
              <a:rPr lang="fi-FI" noProof="0" dirty="0"/>
              <a:t> </a:t>
            </a:r>
            <a:r>
              <a:rPr lang="fi-FI" noProof="0" dirty="0" err="1"/>
              <a:t>style</a:t>
            </a:r>
            <a:endParaRPr lang="fi-FI" noProof="0" dirty="0"/>
          </a:p>
        </p:txBody>
      </p:sp>
      <p:sp>
        <p:nvSpPr>
          <p:cNvPr id="3" name="Content Placeholder 2"/>
          <p:cNvSpPr>
            <a:spLocks noGrp="1"/>
          </p:cNvSpPr>
          <p:nvPr>
            <p:ph idx="1"/>
          </p:nvPr>
        </p:nvSpPr>
        <p:spPr>
          <a:xfrm>
            <a:off x="474133" y="1490106"/>
            <a:ext cx="8297334" cy="4800627"/>
          </a:xfrm>
        </p:spPr>
        <p:txBody>
          <a:bodyPr/>
          <a:lstStyle>
            <a:lvl1pPr>
              <a:buClr>
                <a:schemeClr val="bg1"/>
              </a:buClr>
              <a:defRPr b="0" i="0">
                <a:solidFill>
                  <a:schemeClr val="bg1"/>
                </a:solidFill>
                <a:latin typeface="Open Sans"/>
                <a:cs typeface="Open Sans"/>
              </a:defRPr>
            </a:lvl1pPr>
            <a:lvl2pPr>
              <a:buClr>
                <a:schemeClr val="accent2"/>
              </a:buClr>
              <a:defRPr b="0" i="0">
                <a:solidFill>
                  <a:schemeClr val="bg1"/>
                </a:solidFill>
                <a:latin typeface="Open Sans"/>
                <a:cs typeface="Open Sans"/>
              </a:defRPr>
            </a:lvl2pPr>
            <a:lvl3pPr>
              <a:buClr>
                <a:schemeClr val="accent2"/>
              </a:buClr>
              <a:defRPr b="0" i="0">
                <a:solidFill>
                  <a:schemeClr val="bg1"/>
                </a:solidFill>
                <a:latin typeface="Open Sans"/>
                <a:cs typeface="Open Sans"/>
              </a:defRPr>
            </a:lvl3pPr>
            <a:lvl4pPr>
              <a:buClr>
                <a:schemeClr val="accent2"/>
              </a:buClr>
              <a:defRPr b="0" i="0">
                <a:solidFill>
                  <a:schemeClr val="bg1"/>
                </a:solidFill>
                <a:latin typeface="Open Sans"/>
                <a:cs typeface="Open Sans"/>
              </a:defRPr>
            </a:lvl4pPr>
            <a:lvl5pPr>
              <a:buClr>
                <a:schemeClr val="accent2"/>
              </a:buClr>
              <a:defRPr b="0" i="0">
                <a:solidFill>
                  <a:schemeClr val="bg1"/>
                </a:solidFill>
                <a:latin typeface="Open Sans"/>
                <a:cs typeface="Open Sans"/>
              </a:defRPr>
            </a:lvl5pPr>
          </a:lstStyle>
          <a:p>
            <a:pPr lvl="0"/>
            <a:r>
              <a:rPr lang="fi-FI" noProof="0" dirty="0" err="1"/>
              <a:t>Click</a:t>
            </a:r>
            <a:r>
              <a:rPr lang="fi-FI" noProof="0" dirty="0"/>
              <a:t> to </a:t>
            </a:r>
            <a:r>
              <a:rPr lang="fi-FI" noProof="0" dirty="0" err="1"/>
              <a:t>edit</a:t>
            </a:r>
            <a:r>
              <a:rPr lang="fi-FI" noProof="0" dirty="0"/>
              <a:t> </a:t>
            </a:r>
            <a:r>
              <a:rPr lang="fi-FI" noProof="0" dirty="0" err="1"/>
              <a:t>Master</a:t>
            </a:r>
            <a:r>
              <a:rPr lang="fi-FI" noProof="0" dirty="0"/>
              <a:t> </a:t>
            </a:r>
            <a:r>
              <a:rPr lang="fi-FI" noProof="0" dirty="0" err="1"/>
              <a:t>text</a:t>
            </a:r>
            <a:r>
              <a:rPr lang="fi-FI" noProof="0" dirty="0"/>
              <a:t> </a:t>
            </a:r>
            <a:r>
              <a:rPr lang="fi-FI" noProof="0" dirty="0" err="1"/>
              <a:t>styles</a:t>
            </a:r>
            <a:endParaRPr lang="fi-FI" noProof="0" dirty="0"/>
          </a:p>
          <a:p>
            <a:pPr lvl="1"/>
            <a:r>
              <a:rPr lang="fi-FI" noProof="0" dirty="0"/>
              <a:t>Second </a:t>
            </a:r>
            <a:r>
              <a:rPr lang="fi-FI" noProof="0" dirty="0" err="1"/>
              <a:t>level</a:t>
            </a:r>
            <a:endParaRPr lang="fi-FI" noProof="0" dirty="0"/>
          </a:p>
          <a:p>
            <a:pPr lvl="2"/>
            <a:r>
              <a:rPr lang="fi-FI" noProof="0" dirty="0"/>
              <a:t>Third </a:t>
            </a:r>
            <a:r>
              <a:rPr lang="fi-FI" noProof="0" dirty="0" err="1"/>
              <a:t>level</a:t>
            </a:r>
            <a:endParaRPr lang="fi-FI" noProof="0" dirty="0"/>
          </a:p>
          <a:p>
            <a:pPr lvl="3"/>
            <a:r>
              <a:rPr lang="fi-FI" noProof="0" dirty="0" err="1"/>
              <a:t>Fourth</a:t>
            </a:r>
            <a:r>
              <a:rPr lang="fi-FI" noProof="0" dirty="0"/>
              <a:t> </a:t>
            </a:r>
            <a:r>
              <a:rPr lang="fi-FI" noProof="0" dirty="0" err="1"/>
              <a:t>level</a:t>
            </a:r>
            <a:endParaRPr lang="fi-FI" noProof="0" dirty="0"/>
          </a:p>
          <a:p>
            <a:pPr lvl="4"/>
            <a:r>
              <a:rPr lang="fi-FI" noProof="0" dirty="0" err="1"/>
              <a:t>Fifth</a:t>
            </a:r>
            <a:r>
              <a:rPr lang="fi-FI" noProof="0" dirty="0"/>
              <a:t> </a:t>
            </a:r>
            <a:r>
              <a:rPr lang="fi-FI" noProof="0" dirty="0" err="1"/>
              <a:t>level</a:t>
            </a:r>
            <a:endParaRPr lang="fi-FI" noProof="0" dirty="0"/>
          </a:p>
        </p:txBody>
      </p:sp>
      <p:sp>
        <p:nvSpPr>
          <p:cNvPr id="5" name="TextBox 4"/>
          <p:cNvSpPr txBox="1"/>
          <p:nvPr userDrawn="1"/>
        </p:nvSpPr>
        <p:spPr>
          <a:xfrm>
            <a:off x="8564042" y="6523576"/>
            <a:ext cx="571500" cy="307777"/>
          </a:xfrm>
          <a:prstGeom prst="rect">
            <a:avLst/>
          </a:prstGeom>
          <a:noFill/>
        </p:spPr>
        <p:txBody>
          <a:bodyPr wrap="square">
            <a:spAutoFit/>
          </a:bodyPr>
          <a:lstStyle/>
          <a:p>
            <a:pPr algn="r">
              <a:defRPr/>
            </a:pPr>
            <a:fld id="{F98DCC69-B3B0-5B42-B02A-E2BCD25B0C18}" type="slidenum">
              <a:rPr lang="en-US" sz="1400" b="0">
                <a:solidFill>
                  <a:schemeClr val="bg2"/>
                </a:solidFill>
                <a:latin typeface="Arial"/>
                <a:cs typeface="Arial"/>
              </a:rPr>
              <a:pPr algn="r">
                <a:defRPr/>
              </a:pPr>
              <a:t>‹#›</a:t>
            </a:fld>
            <a:endParaRPr lang="en-US" sz="1400" b="0" dirty="0">
              <a:solidFill>
                <a:schemeClr val="bg2"/>
              </a:solidFill>
              <a:latin typeface="Arial"/>
              <a:cs typeface="Arial"/>
            </a:endParaRPr>
          </a:p>
        </p:txBody>
      </p:sp>
    </p:spTree>
  </p:cSld>
  <p:clrMapOvr>
    <a:masterClrMapping/>
  </p:clrMapOvr>
  <p:transition>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03401" y="2142067"/>
            <a:ext cx="6341534" cy="1456241"/>
          </a:xfrm>
        </p:spPr>
        <p:txBody>
          <a:bodyPr anchor="b"/>
          <a:lstStyle>
            <a:lvl1pPr algn="l">
              <a:lnSpc>
                <a:spcPts val="3600"/>
              </a:lnSpc>
              <a:defRPr sz="3600" b="0" cap="none">
                <a:solidFill>
                  <a:schemeClr val="bg2"/>
                </a:solidFill>
              </a:defRPr>
            </a:lvl1pPr>
          </a:lstStyle>
          <a:p>
            <a:r>
              <a:rPr lang="fi-FI" noProof="0" dirty="0" err="1"/>
              <a:t>Click</a:t>
            </a:r>
            <a:r>
              <a:rPr lang="fi-FI" noProof="0" dirty="0"/>
              <a:t> to </a:t>
            </a:r>
            <a:r>
              <a:rPr lang="fi-FI" noProof="0" dirty="0" err="1"/>
              <a:t>edit</a:t>
            </a:r>
            <a:r>
              <a:rPr lang="fi-FI" noProof="0" dirty="0"/>
              <a:t> </a:t>
            </a:r>
            <a:r>
              <a:rPr lang="fi-FI" noProof="0" dirty="0" err="1"/>
              <a:t>Master</a:t>
            </a:r>
            <a:r>
              <a:rPr lang="fi-FI" noProof="0" dirty="0"/>
              <a:t> </a:t>
            </a:r>
            <a:r>
              <a:rPr lang="fi-FI" noProof="0" dirty="0" err="1"/>
              <a:t>title</a:t>
            </a:r>
            <a:r>
              <a:rPr lang="fi-FI" noProof="0" dirty="0"/>
              <a:t> </a:t>
            </a:r>
            <a:r>
              <a:rPr lang="fi-FI" noProof="0" dirty="0" err="1"/>
              <a:t>style</a:t>
            </a:r>
            <a:endParaRPr lang="fi-FI" noProof="0" dirty="0"/>
          </a:p>
        </p:txBody>
      </p:sp>
      <p:sp>
        <p:nvSpPr>
          <p:cNvPr id="3" name="Text Placeholder 2"/>
          <p:cNvSpPr>
            <a:spLocks noGrp="1"/>
          </p:cNvSpPr>
          <p:nvPr>
            <p:ph type="body" idx="1"/>
          </p:nvPr>
        </p:nvSpPr>
        <p:spPr>
          <a:xfrm>
            <a:off x="1803400" y="3606795"/>
            <a:ext cx="6333068" cy="1828794"/>
          </a:xfrm>
        </p:spPr>
        <p:txBody>
          <a:bodyPr anchor="t"/>
          <a:lstStyle>
            <a:lvl1pPr marL="0" indent="0" algn="l">
              <a:buNone/>
              <a:defRPr sz="1800">
                <a:solidFill>
                  <a:schemeClr val="bg1"/>
                </a:solidFill>
              </a:defRPr>
            </a:lvl1pPr>
            <a:lvl2pPr marL="457200" indent="0">
              <a:buNone/>
              <a:defRPr sz="1800">
                <a:solidFill>
                  <a:schemeClr val="tx1"/>
                </a:solidFill>
              </a:defRPr>
            </a:lvl2pPr>
            <a:lvl3pPr marL="914400" indent="0">
              <a:buNone/>
              <a:defRPr sz="1600">
                <a:solidFill>
                  <a:schemeClr val="tx1"/>
                </a:solidFill>
              </a:defRPr>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noProof="0" dirty="0" err="1"/>
              <a:t>Click</a:t>
            </a:r>
            <a:r>
              <a:rPr lang="fi-FI" noProof="0" dirty="0"/>
              <a:t> to </a:t>
            </a:r>
            <a:r>
              <a:rPr lang="fi-FI" noProof="0" dirty="0" err="1"/>
              <a:t>edit</a:t>
            </a:r>
            <a:r>
              <a:rPr lang="fi-FI" noProof="0" dirty="0"/>
              <a:t> </a:t>
            </a:r>
            <a:r>
              <a:rPr lang="fi-FI" noProof="0" dirty="0" err="1"/>
              <a:t>Master</a:t>
            </a:r>
            <a:r>
              <a:rPr lang="fi-FI" noProof="0" dirty="0"/>
              <a:t> </a:t>
            </a:r>
            <a:r>
              <a:rPr lang="fi-FI" noProof="0" dirty="0" err="1"/>
              <a:t>text</a:t>
            </a:r>
            <a:r>
              <a:rPr lang="fi-FI" noProof="0" dirty="0"/>
              <a:t> </a:t>
            </a:r>
            <a:r>
              <a:rPr lang="fi-FI" noProof="0" dirty="0" err="1"/>
              <a:t>styles</a:t>
            </a:r>
            <a:endParaRPr lang="fi-FI" noProof="0" dirty="0"/>
          </a:p>
        </p:txBody>
      </p:sp>
      <p:sp>
        <p:nvSpPr>
          <p:cNvPr id="6" name="TextBox 5"/>
          <p:cNvSpPr txBox="1"/>
          <p:nvPr userDrawn="1"/>
        </p:nvSpPr>
        <p:spPr>
          <a:xfrm>
            <a:off x="8564042" y="6523576"/>
            <a:ext cx="571500" cy="307777"/>
          </a:xfrm>
          <a:prstGeom prst="rect">
            <a:avLst/>
          </a:prstGeom>
          <a:noFill/>
        </p:spPr>
        <p:txBody>
          <a:bodyPr wrap="square">
            <a:spAutoFit/>
          </a:bodyPr>
          <a:lstStyle/>
          <a:p>
            <a:pPr algn="r">
              <a:defRPr/>
            </a:pPr>
            <a:fld id="{F98DCC69-B3B0-5B42-B02A-E2BCD25B0C18}" type="slidenum">
              <a:rPr lang="en-US" sz="1400" b="0">
                <a:solidFill>
                  <a:schemeClr val="bg2"/>
                </a:solidFill>
                <a:latin typeface="Open Sans"/>
                <a:cs typeface="Open Sans"/>
              </a:rPr>
              <a:pPr algn="r">
                <a:defRPr/>
              </a:pPr>
              <a:t>‹#›</a:t>
            </a:fld>
            <a:endParaRPr lang="en-US" sz="1400" b="0" dirty="0">
              <a:solidFill>
                <a:schemeClr val="bg2"/>
              </a:solidFill>
              <a:latin typeface="Open Sans"/>
              <a:cs typeface="Open Sans"/>
            </a:endParaRPr>
          </a:p>
        </p:txBody>
      </p:sp>
    </p:spTree>
  </p:cSld>
  <p:clrMapOvr>
    <a:masterClrMapping/>
  </p:clrMapOvr>
  <p:transition>
    <p:strips dir="rd"/>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pic>
        <p:nvPicPr>
          <p:cNvPr id="3" name="Picture 2" descr="bg_inside.jpg"/>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27" name="Rectangle 3"/>
          <p:cNvSpPr>
            <a:spLocks noGrp="1" noChangeArrowheads="1"/>
          </p:cNvSpPr>
          <p:nvPr>
            <p:ph type="body" idx="1"/>
          </p:nvPr>
        </p:nvSpPr>
        <p:spPr bwMode="auto">
          <a:xfrm>
            <a:off x="1473200" y="2159000"/>
            <a:ext cx="7213600" cy="37465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i-FI" noProof="0" dirty="0" err="1"/>
              <a:t>Click</a:t>
            </a:r>
            <a:r>
              <a:rPr lang="fi-FI" noProof="0" dirty="0"/>
              <a:t> to </a:t>
            </a:r>
            <a:r>
              <a:rPr lang="fi-FI" noProof="0" dirty="0" err="1"/>
              <a:t>edit</a:t>
            </a:r>
            <a:r>
              <a:rPr lang="fi-FI" noProof="0" dirty="0"/>
              <a:t> </a:t>
            </a:r>
            <a:r>
              <a:rPr lang="fi-FI" noProof="0" dirty="0" err="1"/>
              <a:t>Master</a:t>
            </a:r>
            <a:r>
              <a:rPr lang="fi-FI" noProof="0" dirty="0"/>
              <a:t> </a:t>
            </a:r>
            <a:r>
              <a:rPr lang="fi-FI" noProof="0" dirty="0" err="1"/>
              <a:t>text</a:t>
            </a:r>
            <a:r>
              <a:rPr lang="fi-FI" noProof="0" dirty="0"/>
              <a:t> </a:t>
            </a:r>
            <a:r>
              <a:rPr lang="fi-FI" noProof="0" dirty="0" err="1"/>
              <a:t>styles</a:t>
            </a:r>
            <a:endParaRPr lang="fi-FI" noProof="0" dirty="0"/>
          </a:p>
          <a:p>
            <a:pPr lvl="1"/>
            <a:r>
              <a:rPr lang="fi-FI" noProof="0" dirty="0"/>
              <a:t>Second </a:t>
            </a:r>
            <a:r>
              <a:rPr lang="fi-FI" noProof="0" dirty="0" err="1"/>
              <a:t>level</a:t>
            </a:r>
            <a:endParaRPr lang="fi-FI" noProof="0" dirty="0"/>
          </a:p>
          <a:p>
            <a:pPr lvl="2"/>
            <a:r>
              <a:rPr lang="fi-FI" noProof="0" dirty="0"/>
              <a:t>Third </a:t>
            </a:r>
            <a:r>
              <a:rPr lang="fi-FI" noProof="0" dirty="0" err="1"/>
              <a:t>level</a:t>
            </a:r>
            <a:endParaRPr lang="fi-FI" noProof="0" dirty="0"/>
          </a:p>
          <a:p>
            <a:pPr lvl="3"/>
            <a:r>
              <a:rPr lang="fi-FI" noProof="0" dirty="0" err="1"/>
              <a:t>Fourth</a:t>
            </a:r>
            <a:r>
              <a:rPr lang="fi-FI" noProof="0" dirty="0"/>
              <a:t> </a:t>
            </a:r>
            <a:r>
              <a:rPr lang="fi-FI" noProof="0" dirty="0" err="1"/>
              <a:t>level</a:t>
            </a:r>
            <a:endParaRPr lang="fi-FI" noProof="0" dirty="0"/>
          </a:p>
          <a:p>
            <a:pPr lvl="4"/>
            <a:r>
              <a:rPr lang="fi-FI" noProof="0" dirty="0" err="1"/>
              <a:t>Fifth</a:t>
            </a:r>
            <a:r>
              <a:rPr lang="fi-FI" noProof="0" dirty="0"/>
              <a:t> </a:t>
            </a:r>
            <a:r>
              <a:rPr lang="fi-FI" noProof="0" dirty="0" err="1"/>
              <a:t>level</a:t>
            </a:r>
            <a:endParaRPr lang="fi-FI" noProof="0" dirty="0"/>
          </a:p>
        </p:txBody>
      </p:sp>
      <p:sp>
        <p:nvSpPr>
          <p:cNvPr id="1028" name="Rectangle 2"/>
          <p:cNvSpPr>
            <a:spLocks noGrp="1" noChangeArrowheads="1"/>
          </p:cNvSpPr>
          <p:nvPr>
            <p:ph type="title"/>
          </p:nvPr>
        </p:nvSpPr>
        <p:spPr bwMode="auto">
          <a:xfrm>
            <a:off x="1473200" y="1041400"/>
            <a:ext cx="7213600" cy="11049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fi-FI" noProof="0" dirty="0" err="1"/>
              <a:t>Click</a:t>
            </a:r>
            <a:r>
              <a:rPr lang="fi-FI" noProof="0" dirty="0"/>
              <a:t> to </a:t>
            </a:r>
            <a:r>
              <a:rPr lang="fi-FI" noProof="0" dirty="0" err="1"/>
              <a:t>edit</a:t>
            </a:r>
            <a:r>
              <a:rPr lang="fi-FI" noProof="0" dirty="0"/>
              <a:t> </a:t>
            </a:r>
            <a:r>
              <a:rPr lang="fi-FI" noProof="0" dirty="0" err="1"/>
              <a:t>Master</a:t>
            </a:r>
            <a:r>
              <a:rPr lang="fi-FI" noProof="0" dirty="0"/>
              <a:t> </a:t>
            </a:r>
            <a:r>
              <a:rPr lang="fi-FI" noProof="0" dirty="0" err="1"/>
              <a:t>title</a:t>
            </a:r>
            <a:r>
              <a:rPr lang="fi-FI" noProof="0" dirty="0"/>
              <a:t> </a:t>
            </a:r>
            <a:r>
              <a:rPr lang="fi-FI" noProof="0" dirty="0" err="1"/>
              <a:t>style</a:t>
            </a:r>
            <a:endParaRPr lang="fi-FI" noProof="0" dirty="0"/>
          </a:p>
        </p:txBody>
      </p:sp>
      <p:sp>
        <p:nvSpPr>
          <p:cNvPr id="15" name="TextBox 14"/>
          <p:cNvSpPr txBox="1"/>
          <p:nvPr userDrawn="1"/>
        </p:nvSpPr>
        <p:spPr>
          <a:xfrm>
            <a:off x="8564042" y="6523576"/>
            <a:ext cx="571500" cy="307777"/>
          </a:xfrm>
          <a:prstGeom prst="rect">
            <a:avLst/>
          </a:prstGeom>
          <a:noFill/>
        </p:spPr>
        <p:txBody>
          <a:bodyPr wrap="square">
            <a:spAutoFit/>
          </a:bodyPr>
          <a:lstStyle/>
          <a:p>
            <a:pPr algn="r">
              <a:defRPr/>
            </a:pPr>
            <a:fld id="{F98DCC69-B3B0-5B42-B02A-E2BCD25B0C18}" type="slidenum">
              <a:rPr lang="en-US" sz="1400" b="0">
                <a:solidFill>
                  <a:schemeClr val="bg2"/>
                </a:solidFill>
                <a:latin typeface="Open Sans"/>
                <a:cs typeface="Open Sans"/>
              </a:rPr>
              <a:pPr algn="r">
                <a:defRPr/>
              </a:pPr>
              <a:t>‹#›</a:t>
            </a:fld>
            <a:endParaRPr lang="en-US" sz="1400" b="0" dirty="0">
              <a:solidFill>
                <a:schemeClr val="bg2"/>
              </a:solidFill>
              <a:latin typeface="Open Sans"/>
              <a:cs typeface="Open Sans"/>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p:strips dir="rd"/>
  </p:transition>
  <p:hf hdr="0" dt="0"/>
  <p:txStyles>
    <p:titleStyle>
      <a:lvl1pPr algn="l" rtl="0" eaLnBrk="0" fontAlgn="base" hangingPunct="0">
        <a:spcBef>
          <a:spcPct val="0"/>
        </a:spcBef>
        <a:spcAft>
          <a:spcPct val="0"/>
        </a:spcAft>
        <a:defRPr sz="3600" b="0" i="0">
          <a:solidFill>
            <a:schemeClr val="bg2"/>
          </a:solidFill>
          <a:latin typeface="Ubuntu Titling Bold"/>
          <a:ea typeface="Arial" charset="0"/>
          <a:cs typeface="Ubuntu Titling Bold"/>
        </a:defRPr>
      </a:lvl1pPr>
      <a:lvl2pPr algn="ctr" rtl="0" eaLnBrk="0" fontAlgn="base" hangingPunct="0">
        <a:spcBef>
          <a:spcPct val="0"/>
        </a:spcBef>
        <a:spcAft>
          <a:spcPct val="0"/>
        </a:spcAft>
        <a:defRPr sz="4000">
          <a:solidFill>
            <a:schemeClr val="tx1"/>
          </a:solidFill>
          <a:effectLst>
            <a:outerShdw blurRad="38100" dist="38100" dir="2700000" algn="tl">
              <a:srgbClr val="000000"/>
            </a:outerShdw>
          </a:effectLst>
          <a:latin typeface="Arial" charset="0"/>
          <a:ea typeface="Arial" charset="0"/>
          <a:cs typeface="Arial" charset="0"/>
        </a:defRPr>
      </a:lvl2pPr>
      <a:lvl3pPr algn="ctr" rtl="0" eaLnBrk="0" fontAlgn="base" hangingPunct="0">
        <a:spcBef>
          <a:spcPct val="0"/>
        </a:spcBef>
        <a:spcAft>
          <a:spcPct val="0"/>
        </a:spcAft>
        <a:defRPr sz="4000">
          <a:solidFill>
            <a:schemeClr val="tx1"/>
          </a:solidFill>
          <a:effectLst>
            <a:outerShdw blurRad="38100" dist="38100" dir="2700000" algn="tl">
              <a:srgbClr val="000000"/>
            </a:outerShdw>
          </a:effectLst>
          <a:latin typeface="Arial" charset="0"/>
          <a:ea typeface="Arial" charset="0"/>
          <a:cs typeface="Arial" charset="0"/>
        </a:defRPr>
      </a:lvl3pPr>
      <a:lvl4pPr algn="ctr" rtl="0" eaLnBrk="0" fontAlgn="base" hangingPunct="0">
        <a:spcBef>
          <a:spcPct val="0"/>
        </a:spcBef>
        <a:spcAft>
          <a:spcPct val="0"/>
        </a:spcAft>
        <a:defRPr sz="4000">
          <a:solidFill>
            <a:schemeClr val="tx1"/>
          </a:solidFill>
          <a:effectLst>
            <a:outerShdw blurRad="38100" dist="38100" dir="2700000" algn="tl">
              <a:srgbClr val="000000"/>
            </a:outerShdw>
          </a:effectLst>
          <a:latin typeface="Arial" charset="0"/>
          <a:ea typeface="Arial" charset="0"/>
          <a:cs typeface="Arial" charset="0"/>
        </a:defRPr>
      </a:lvl4pPr>
      <a:lvl5pPr algn="ctr" rtl="0" eaLnBrk="0" fontAlgn="base" hangingPunct="0">
        <a:spcBef>
          <a:spcPct val="0"/>
        </a:spcBef>
        <a:spcAft>
          <a:spcPct val="0"/>
        </a:spcAft>
        <a:defRPr sz="4000">
          <a:solidFill>
            <a:schemeClr val="tx1"/>
          </a:solidFill>
          <a:effectLst>
            <a:outerShdw blurRad="38100" dist="38100" dir="2700000" algn="tl">
              <a:srgbClr val="000000"/>
            </a:outerShdw>
          </a:effectLst>
          <a:latin typeface="Arial" charset="0"/>
          <a:ea typeface="Arial" charset="0"/>
          <a:cs typeface="Arial" charset="0"/>
        </a:defRPr>
      </a:lvl5pPr>
      <a:lvl6pPr marL="457200" algn="l" rtl="0" fontAlgn="base">
        <a:spcBef>
          <a:spcPct val="0"/>
        </a:spcBef>
        <a:spcAft>
          <a:spcPct val="0"/>
        </a:spcAft>
        <a:defRPr sz="4000">
          <a:solidFill>
            <a:schemeClr val="hlink"/>
          </a:solidFill>
          <a:effectLst>
            <a:outerShdw blurRad="38100" dist="38100" dir="2700000" algn="tl">
              <a:srgbClr val="000000"/>
            </a:outerShdw>
          </a:effectLst>
          <a:latin typeface="Franklin Gothic Demi" pitchFamily="34" charset="0"/>
        </a:defRPr>
      </a:lvl6pPr>
      <a:lvl7pPr marL="914400" algn="l" rtl="0" fontAlgn="base">
        <a:spcBef>
          <a:spcPct val="0"/>
        </a:spcBef>
        <a:spcAft>
          <a:spcPct val="0"/>
        </a:spcAft>
        <a:defRPr sz="4000">
          <a:solidFill>
            <a:schemeClr val="hlink"/>
          </a:solidFill>
          <a:effectLst>
            <a:outerShdw blurRad="38100" dist="38100" dir="2700000" algn="tl">
              <a:srgbClr val="000000"/>
            </a:outerShdw>
          </a:effectLst>
          <a:latin typeface="Franklin Gothic Demi" pitchFamily="34" charset="0"/>
        </a:defRPr>
      </a:lvl7pPr>
      <a:lvl8pPr marL="1371600" algn="l" rtl="0" fontAlgn="base">
        <a:spcBef>
          <a:spcPct val="0"/>
        </a:spcBef>
        <a:spcAft>
          <a:spcPct val="0"/>
        </a:spcAft>
        <a:defRPr sz="4000">
          <a:solidFill>
            <a:schemeClr val="hlink"/>
          </a:solidFill>
          <a:effectLst>
            <a:outerShdw blurRad="38100" dist="38100" dir="2700000" algn="tl">
              <a:srgbClr val="000000"/>
            </a:outerShdw>
          </a:effectLst>
          <a:latin typeface="Franklin Gothic Demi" pitchFamily="34" charset="0"/>
        </a:defRPr>
      </a:lvl8pPr>
      <a:lvl9pPr marL="1828800" algn="l" rtl="0" fontAlgn="base">
        <a:spcBef>
          <a:spcPct val="0"/>
        </a:spcBef>
        <a:spcAft>
          <a:spcPct val="0"/>
        </a:spcAft>
        <a:defRPr sz="4000">
          <a:solidFill>
            <a:schemeClr val="hlink"/>
          </a:solidFill>
          <a:effectLst>
            <a:outerShdw blurRad="38100" dist="38100" dir="2700000" algn="tl">
              <a:srgbClr val="000000"/>
            </a:outerShdw>
          </a:effectLst>
          <a:latin typeface="Franklin Gothic Demi" pitchFamily="34" charset="0"/>
        </a:defRPr>
      </a:lvl9pPr>
    </p:titleStyle>
    <p:bodyStyle>
      <a:lvl1pPr algn="l" rtl="0" eaLnBrk="0" fontAlgn="base" hangingPunct="0">
        <a:spcBef>
          <a:spcPts val="600"/>
        </a:spcBef>
        <a:spcAft>
          <a:spcPct val="0"/>
        </a:spcAft>
        <a:buClr>
          <a:schemeClr val="bg1"/>
        </a:buClr>
        <a:buSzPct val="120000"/>
        <a:defRPr sz="1800">
          <a:solidFill>
            <a:schemeClr val="bg1"/>
          </a:solidFill>
          <a:latin typeface="Open Sans"/>
          <a:ea typeface="Arial" charset="0"/>
          <a:cs typeface="Open Sans"/>
        </a:defRPr>
      </a:lvl1pPr>
      <a:lvl2pPr marL="174625" indent="-173038" algn="l" rtl="0" eaLnBrk="0" fontAlgn="base" hangingPunct="0">
        <a:spcBef>
          <a:spcPts val="600"/>
        </a:spcBef>
        <a:spcAft>
          <a:spcPct val="0"/>
        </a:spcAft>
        <a:buClr>
          <a:schemeClr val="accent2"/>
        </a:buClr>
        <a:buChar char="•"/>
        <a:defRPr sz="1800">
          <a:solidFill>
            <a:schemeClr val="bg1"/>
          </a:solidFill>
          <a:latin typeface="Open Sans"/>
          <a:ea typeface="Arial" charset="0"/>
          <a:cs typeface="Open Sans"/>
        </a:defRPr>
      </a:lvl2pPr>
      <a:lvl3pPr marL="447675" indent="-93663" algn="l" rtl="0" eaLnBrk="0" fontAlgn="base" hangingPunct="0">
        <a:spcBef>
          <a:spcPts val="600"/>
        </a:spcBef>
        <a:spcAft>
          <a:spcPct val="0"/>
        </a:spcAft>
        <a:buClr>
          <a:schemeClr val="accent2"/>
        </a:buClr>
        <a:buChar char="•"/>
        <a:defRPr sz="1600">
          <a:solidFill>
            <a:schemeClr val="bg1"/>
          </a:solidFill>
          <a:latin typeface="Open Sans"/>
          <a:ea typeface="Arial" charset="0"/>
          <a:cs typeface="Open Sans"/>
        </a:defRPr>
      </a:lvl3pPr>
      <a:lvl4pPr marL="723900" indent="-101600" algn="l" rtl="0" eaLnBrk="0" fontAlgn="base" hangingPunct="0">
        <a:spcBef>
          <a:spcPts val="600"/>
        </a:spcBef>
        <a:spcAft>
          <a:spcPct val="0"/>
        </a:spcAft>
        <a:buClr>
          <a:schemeClr val="accent2"/>
        </a:buClr>
        <a:buChar char="•"/>
        <a:defRPr sz="1600">
          <a:solidFill>
            <a:schemeClr val="bg1"/>
          </a:solidFill>
          <a:latin typeface="Open Sans"/>
          <a:ea typeface="Arial" charset="0"/>
          <a:cs typeface="Open Sans"/>
        </a:defRPr>
      </a:lvl4pPr>
      <a:lvl5pPr marL="895350" indent="-87313" algn="l" defTabSz="990600" rtl="0" eaLnBrk="0" fontAlgn="base" hangingPunct="0">
        <a:spcBef>
          <a:spcPts val="600"/>
        </a:spcBef>
        <a:spcAft>
          <a:spcPct val="0"/>
        </a:spcAft>
        <a:buClr>
          <a:schemeClr val="accent2"/>
        </a:buClr>
        <a:buChar char="•"/>
        <a:defRPr sz="1200">
          <a:solidFill>
            <a:schemeClr val="bg1"/>
          </a:solidFill>
          <a:latin typeface="Open Sans"/>
          <a:ea typeface="Arial" charset="0"/>
          <a:cs typeface="Open San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Franklin Gothic Book" pitchFamily="34" charset="0"/>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Franklin Gothic Book" pitchFamily="34" charset="0"/>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Franklin Gothic Book" pitchFamily="34" charset="0"/>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Franklin Gothic Book"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facebook.com/pinnallauinnit" TargetMode="External"/><Relationship Id="rId2" Type="http://schemas.openxmlformats.org/officeDocument/2006/relationships/hyperlink" Target="mailto:Pinnalla@phnet.f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478742" y="2446984"/>
            <a:ext cx="5655733" cy="2133627"/>
          </a:xfrm>
        </p:spPr>
        <p:txBody>
          <a:bodyPr/>
          <a:lstStyle/>
          <a:p>
            <a:pPr algn="ctr"/>
            <a:r>
              <a:rPr lang="fi-FI" sz="2800" dirty="0"/>
              <a:t>Mäntsälän kunnan koululaisuinnit</a:t>
            </a:r>
            <a:br>
              <a:rPr lang="fi-FI" sz="2800" dirty="0"/>
            </a:br>
            <a:r>
              <a:rPr lang="fi-FI" sz="2800" dirty="0"/>
              <a:t>lv. 2020-2021</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4D0E427-422B-4057-9336-86AB4AA0F4B2}"/>
              </a:ext>
            </a:extLst>
          </p:cNvPr>
          <p:cNvSpPr>
            <a:spLocks noGrp="1"/>
          </p:cNvSpPr>
          <p:nvPr>
            <p:ph type="title"/>
          </p:nvPr>
        </p:nvSpPr>
        <p:spPr>
          <a:xfrm>
            <a:off x="1052622" y="798644"/>
            <a:ext cx="7634177" cy="1104900"/>
          </a:xfrm>
        </p:spPr>
        <p:txBody>
          <a:bodyPr/>
          <a:lstStyle/>
          <a:p>
            <a:r>
              <a:rPr lang="fi-FI" dirty="0"/>
              <a:t>Tilastoyhteenveto</a:t>
            </a:r>
          </a:p>
        </p:txBody>
      </p:sp>
      <p:sp>
        <p:nvSpPr>
          <p:cNvPr id="3" name="Sisällön paikkamerkki 2">
            <a:extLst>
              <a:ext uri="{FF2B5EF4-FFF2-40B4-BE49-F238E27FC236}">
                <a16:creationId xmlns:a16="http://schemas.microsoft.com/office/drawing/2014/main" id="{3CF9C550-42D5-4D62-B1F9-741947DC32DC}"/>
              </a:ext>
            </a:extLst>
          </p:cNvPr>
          <p:cNvSpPr>
            <a:spLocks noGrp="1"/>
          </p:cNvSpPr>
          <p:nvPr>
            <p:ph idx="1"/>
          </p:nvPr>
        </p:nvSpPr>
        <p:spPr>
          <a:xfrm>
            <a:off x="1052621" y="1903544"/>
            <a:ext cx="7634177" cy="3746500"/>
          </a:xfrm>
        </p:spPr>
        <p:txBody>
          <a:bodyPr/>
          <a:lstStyle/>
          <a:p>
            <a:r>
              <a:rPr lang="fi-FI" dirty="0"/>
              <a:t>Vuosiluokka 6</a:t>
            </a:r>
          </a:p>
          <a:p>
            <a:r>
              <a:rPr lang="fi-FI" dirty="0"/>
              <a:t>Tilastotiedot saatiin 48 %:lta 6. vuosiluokan oppilaista</a:t>
            </a:r>
          </a:p>
          <a:p>
            <a:endParaRPr lang="fi-FI" dirty="0"/>
          </a:p>
          <a:p>
            <a:pPr marL="460375" lvl="1" indent="-285750">
              <a:buFont typeface="Arial" panose="020B0604020202020204" pitchFamily="34" charset="0"/>
              <a:buChar char="•"/>
            </a:pPr>
            <a:r>
              <a:rPr lang="fi-FI" dirty="0"/>
              <a:t>2% oppilaista olivat ennen uimaopetuksen alkua uimataidottomia</a:t>
            </a:r>
          </a:p>
          <a:p>
            <a:pPr marL="460375" lvl="1" indent="-285750">
              <a:buFont typeface="Arial" panose="020B0604020202020204" pitchFamily="34" charset="0"/>
              <a:buChar char="•"/>
            </a:pPr>
            <a:r>
              <a:rPr lang="fi-FI" dirty="0"/>
              <a:t>81% oppilaista ennen uimaopetuksen alkua uimataito oli yli 10m</a:t>
            </a:r>
          </a:p>
          <a:p>
            <a:pPr marL="460375" lvl="1" indent="-285750">
              <a:buFont typeface="Arial" panose="020B0604020202020204" pitchFamily="34" charset="0"/>
              <a:buChar char="•"/>
            </a:pPr>
            <a:r>
              <a:rPr lang="fi-FI" dirty="0"/>
              <a:t>76% oppilaista opetusjakson jälkeen uimataito oli yli 50 m</a:t>
            </a:r>
          </a:p>
          <a:p>
            <a:pPr marL="460375" lvl="1" indent="-285750">
              <a:buFont typeface="Arial" panose="020B0604020202020204" pitchFamily="34" charset="0"/>
              <a:buChar char="•"/>
            </a:pPr>
            <a:r>
              <a:rPr lang="fi-FI" dirty="0"/>
              <a:t>85% oppilaista 5 m:n sukellus pinnan alla onnistui</a:t>
            </a:r>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2248189783"/>
      </p:ext>
    </p:extLst>
  </p:cSld>
  <p:clrMapOvr>
    <a:masterClrMapping/>
  </p:clrMapOvr>
  <p:transition>
    <p:strips dir="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8399" y="1648011"/>
            <a:ext cx="7213600" cy="3746500"/>
          </a:xfrm>
        </p:spPr>
        <p:txBody>
          <a:bodyPr/>
          <a:lstStyle/>
          <a:p>
            <a:pPr marL="285750" indent="-285750">
              <a:buFont typeface="Arial"/>
              <a:buChar char="•"/>
            </a:pPr>
            <a:r>
              <a:rPr lang="fi-FI" dirty="0">
                <a:solidFill>
                  <a:schemeClr val="tx2">
                    <a:lumMod val="25000"/>
                  </a:schemeClr>
                </a:solidFill>
                <a:latin typeface="Arial"/>
                <a:cs typeface="Arial"/>
              </a:rPr>
              <a:t>Koululaisuintien opettajana toimi Niina Kettunen Pinnalla-yrityksestä. Yritys valittiin keväällä 2020 hankintakilpailutuksen kautta.</a:t>
            </a:r>
            <a:endParaRPr lang="fi-FI" dirty="0">
              <a:solidFill>
                <a:schemeClr val="tx2">
                  <a:lumMod val="25000"/>
                </a:schemeClr>
              </a:solidFill>
            </a:endParaRPr>
          </a:p>
          <a:p>
            <a:endParaRPr lang="fi-FI" dirty="0">
              <a:solidFill>
                <a:schemeClr val="tx2">
                  <a:lumMod val="25000"/>
                </a:schemeClr>
              </a:solidFill>
              <a:latin typeface="Arial"/>
              <a:cs typeface="Arial"/>
            </a:endParaRPr>
          </a:p>
          <a:p>
            <a:pPr marL="354330" lvl="2" indent="0">
              <a:buNone/>
            </a:pPr>
            <a:r>
              <a:rPr lang="fi-FI" dirty="0">
                <a:solidFill>
                  <a:schemeClr val="tx2">
                    <a:lumMod val="25000"/>
                  </a:schemeClr>
                </a:solidFill>
                <a:latin typeface="Arial"/>
                <a:cs typeface="Arial"/>
              </a:rPr>
              <a:t>Yrityksen yhteystiedot:</a:t>
            </a:r>
            <a:endParaRPr lang="fi-FI" dirty="0">
              <a:solidFill>
                <a:schemeClr val="tx2">
                  <a:lumMod val="25000"/>
                </a:schemeClr>
              </a:solidFill>
              <a:latin typeface="Arial" charset="0"/>
              <a:cs typeface="Arial"/>
            </a:endParaRPr>
          </a:p>
          <a:p>
            <a:pPr marL="354330" lvl="2" indent="0">
              <a:buNone/>
            </a:pPr>
            <a:r>
              <a:rPr lang="fi-FI" dirty="0">
                <a:solidFill>
                  <a:schemeClr val="tx2">
                    <a:lumMod val="25000"/>
                  </a:schemeClr>
                </a:solidFill>
                <a:latin typeface="Arial"/>
                <a:cs typeface="Arial"/>
              </a:rPr>
              <a:t>Niina Kettunen, </a:t>
            </a:r>
            <a:r>
              <a:rPr lang="fi-FI" sz="1200" dirty="0">
                <a:solidFill>
                  <a:schemeClr val="tx2">
                    <a:lumMod val="25000"/>
                  </a:schemeClr>
                </a:solidFill>
                <a:latin typeface="Arial"/>
                <a:cs typeface="Arial"/>
              </a:rPr>
              <a:t>uimaopettaja, erityisuimaopettaja, kv. hengenpelastaja</a:t>
            </a:r>
            <a:endParaRPr lang="fi-FI" sz="1200" dirty="0">
              <a:solidFill>
                <a:schemeClr val="tx2">
                  <a:lumMod val="25000"/>
                </a:schemeClr>
              </a:solidFill>
              <a:latin typeface="Arial" charset="0"/>
              <a:cs typeface="Arial"/>
            </a:endParaRPr>
          </a:p>
          <a:p>
            <a:pPr marL="354330" lvl="2" indent="0">
              <a:buNone/>
            </a:pPr>
            <a:r>
              <a:rPr lang="fi-FI" dirty="0">
                <a:solidFill>
                  <a:schemeClr val="tx2">
                    <a:lumMod val="25000"/>
                  </a:schemeClr>
                </a:solidFill>
                <a:latin typeface="Arial"/>
                <a:cs typeface="Arial"/>
              </a:rPr>
              <a:t>050-554 0500</a:t>
            </a:r>
            <a:endParaRPr lang="fi-FI" dirty="0">
              <a:solidFill>
                <a:schemeClr val="tx2">
                  <a:lumMod val="25000"/>
                </a:schemeClr>
              </a:solidFill>
              <a:latin typeface="Arial" charset="0"/>
              <a:cs typeface="Arial"/>
            </a:endParaRPr>
          </a:p>
          <a:p>
            <a:pPr marL="354330" lvl="2" indent="0">
              <a:buNone/>
            </a:pPr>
            <a:r>
              <a:rPr lang="fi-FI" dirty="0">
                <a:solidFill>
                  <a:schemeClr val="tx2">
                    <a:lumMod val="25000"/>
                  </a:schemeClr>
                </a:solidFill>
                <a:latin typeface="Arial"/>
                <a:cs typeface="Arial"/>
                <a:hlinkClick r:id="rId2">
                  <a:extLst>
                    <a:ext uri="{A12FA001-AC4F-418D-AE19-62706E023703}">
                      <ahyp:hlinkClr xmlns:ahyp="http://schemas.microsoft.com/office/drawing/2018/hyperlinkcolor" val="tx"/>
                    </a:ext>
                  </a:extLst>
                </a:hlinkClick>
              </a:rPr>
              <a:t>pinnalla@phnet.fi</a:t>
            </a:r>
            <a:endParaRPr lang="fi-FI" dirty="0">
              <a:solidFill>
                <a:schemeClr val="tx2">
                  <a:lumMod val="25000"/>
                </a:schemeClr>
              </a:solidFill>
              <a:latin typeface="Arial" charset="0"/>
              <a:cs typeface="Arial"/>
            </a:endParaRPr>
          </a:p>
          <a:p>
            <a:pPr marL="354330" lvl="2" indent="0">
              <a:buNone/>
            </a:pPr>
            <a:r>
              <a:rPr lang="fi-FI" dirty="0">
                <a:solidFill>
                  <a:schemeClr val="tx2">
                    <a:lumMod val="25000"/>
                  </a:schemeClr>
                </a:solidFill>
                <a:latin typeface="Arial"/>
                <a:cs typeface="Arial"/>
                <a:hlinkClick r:id="rId3">
                  <a:extLst>
                    <a:ext uri="{A12FA001-AC4F-418D-AE19-62706E023703}">
                      <ahyp:hlinkClr xmlns:ahyp="http://schemas.microsoft.com/office/drawing/2018/hyperlinkcolor" val="tx"/>
                    </a:ext>
                  </a:extLst>
                </a:hlinkClick>
              </a:rPr>
              <a:t>www.facebook.com/pinnallauinnit</a:t>
            </a:r>
            <a:endParaRPr lang="fi-FI" dirty="0">
              <a:solidFill>
                <a:schemeClr val="tx2">
                  <a:lumMod val="25000"/>
                </a:schemeClr>
              </a:solidFill>
              <a:latin typeface="Arial" charset="0"/>
              <a:cs typeface="Arial"/>
            </a:endParaRPr>
          </a:p>
          <a:p>
            <a:pPr marL="285750" indent="-285750">
              <a:buFont typeface="Arial"/>
              <a:buChar char="•"/>
            </a:pPr>
            <a:endParaRPr lang="fi-FI" dirty="0">
              <a:solidFill>
                <a:schemeClr val="tx2">
                  <a:lumMod val="25000"/>
                </a:schemeClr>
              </a:solidFill>
              <a:latin typeface="Arial" charset="0"/>
              <a:cs typeface="Arial"/>
            </a:endParaRPr>
          </a:p>
          <a:p>
            <a:pPr marL="285750" indent="-285750">
              <a:buFont typeface="Arial"/>
              <a:buChar char="•"/>
            </a:pPr>
            <a:r>
              <a:rPr lang="fi-FI" dirty="0">
                <a:solidFill>
                  <a:schemeClr val="tx2">
                    <a:lumMod val="25000"/>
                  </a:schemeClr>
                </a:solidFill>
                <a:latin typeface="Arial"/>
                <a:cs typeface="Arial"/>
              </a:rPr>
              <a:t>Opetus tapahtui Kärkölän uimahallissa</a:t>
            </a:r>
          </a:p>
          <a:p>
            <a:endParaRPr lang="fi-FI" dirty="0">
              <a:latin typeface="Arial"/>
              <a:cs typeface="Arial"/>
            </a:endParaRPr>
          </a:p>
          <a:p>
            <a:endParaRPr lang="en-US" dirty="0">
              <a:cs typeface="Arial"/>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F72D8AD-45B9-43A9-B7E6-2D0D094FC6DF}"/>
              </a:ext>
            </a:extLst>
          </p:cNvPr>
          <p:cNvSpPr>
            <a:spLocks noGrp="1"/>
          </p:cNvSpPr>
          <p:nvPr>
            <p:ph type="title"/>
          </p:nvPr>
        </p:nvSpPr>
        <p:spPr>
          <a:xfrm>
            <a:off x="714103" y="339634"/>
            <a:ext cx="7972697" cy="1806666"/>
          </a:xfrm>
        </p:spPr>
        <p:txBody>
          <a:bodyPr/>
          <a:lstStyle/>
          <a:p>
            <a:r>
              <a:rPr lang="fi-FI" sz="2800" dirty="0">
                <a:effectLst/>
                <a:ea typeface="Ubuntu Titling Rg" panose="02000000000000000000" pitchFamily="2" charset="0"/>
              </a:rPr>
              <a:t>Uimaopetuksen tavoitteet,</a:t>
            </a:r>
            <a:br>
              <a:rPr lang="fi-FI" sz="2800" dirty="0">
                <a:effectLst/>
                <a:ea typeface="Ubuntu Titling Rg" panose="02000000000000000000" pitchFamily="2" charset="0"/>
              </a:rPr>
            </a:br>
            <a:r>
              <a:rPr lang="fi-FI" sz="2800" dirty="0">
                <a:effectLst/>
                <a:ea typeface="Ubuntu Titling Rg" panose="02000000000000000000" pitchFamily="2" charset="0"/>
              </a:rPr>
              <a:t>sisältö ja hyvä osaaminen </a:t>
            </a:r>
            <a:br>
              <a:rPr lang="fi-FI" sz="2800" dirty="0">
                <a:effectLst/>
                <a:ea typeface="Ubuntu Titling Rg" panose="02000000000000000000" pitchFamily="2" charset="0"/>
              </a:rPr>
            </a:br>
            <a:r>
              <a:rPr lang="fi-FI" sz="2800" dirty="0">
                <a:effectLst/>
                <a:ea typeface="Ubuntu Titling Rg" panose="02000000000000000000" pitchFamily="2" charset="0"/>
              </a:rPr>
              <a:t>opetussuunnitelman perusteissa ja Mäntsälän kunnan opetussuunnitelmassa, 1.,2.,4. </a:t>
            </a:r>
            <a:r>
              <a:rPr lang="fi-FI" sz="2800">
                <a:effectLst/>
                <a:ea typeface="Ubuntu Titling Rg" panose="02000000000000000000" pitchFamily="2" charset="0"/>
              </a:rPr>
              <a:t>ja 6.lk</a:t>
            </a:r>
            <a:endParaRPr lang="fi-FI" sz="2800" dirty="0">
              <a:ea typeface="Ubuntu Titling Rg" panose="02000000000000000000" pitchFamily="2" charset="0"/>
            </a:endParaRPr>
          </a:p>
        </p:txBody>
      </p:sp>
      <p:sp>
        <p:nvSpPr>
          <p:cNvPr id="3" name="Sisällön paikkamerkki 2">
            <a:extLst>
              <a:ext uri="{FF2B5EF4-FFF2-40B4-BE49-F238E27FC236}">
                <a16:creationId xmlns:a16="http://schemas.microsoft.com/office/drawing/2014/main" id="{B7D1ACA3-05F0-4CCC-AC5E-F705FEEE2B78}"/>
              </a:ext>
            </a:extLst>
          </p:cNvPr>
          <p:cNvSpPr>
            <a:spLocks noGrp="1"/>
          </p:cNvSpPr>
          <p:nvPr>
            <p:ph idx="1"/>
          </p:nvPr>
        </p:nvSpPr>
        <p:spPr>
          <a:xfrm>
            <a:off x="714103" y="2159000"/>
            <a:ext cx="7972697" cy="3746500"/>
          </a:xfrm>
        </p:spPr>
        <p:txBody>
          <a:bodyPr/>
          <a:lstStyle/>
          <a:p>
            <a:pPr>
              <a:lnSpc>
                <a:spcPct val="110000"/>
              </a:lnSpc>
              <a:spcBef>
                <a:spcPts val="0"/>
              </a:spcBef>
              <a:tabLst>
                <a:tab pos="180340" algn="l"/>
                <a:tab pos="540385" algn="l"/>
              </a:tabLst>
            </a:pPr>
            <a:r>
              <a:rPr lang="fi-FI" b="1" dirty="0">
                <a:effectLst/>
                <a:latin typeface="Calibri" panose="020F0502020204030204" pitchFamily="34" charset="0"/>
                <a:ea typeface="Times New Roman" panose="02020603050405020304" pitchFamily="18" charset="0"/>
                <a:cs typeface="Times New Roman" panose="02020603050405020304" pitchFamily="18" charset="0"/>
              </a:rPr>
              <a:t>Vuosiluokat 1-2</a:t>
            </a:r>
            <a:endParaRPr lang="fi-FI" dirty="0">
              <a:effectLst/>
              <a:latin typeface="Open Sans" panose="020B0606030504020204" pitchFamily="34" charset="0"/>
              <a:ea typeface="Times New Roman" panose="02020603050405020304" pitchFamily="18" charset="0"/>
              <a:cs typeface="Times New Roman" panose="02020603050405020304" pitchFamily="18" charset="0"/>
            </a:endParaRPr>
          </a:p>
          <a:p>
            <a:pPr lvl="0">
              <a:lnSpc>
                <a:spcPct val="110000"/>
              </a:lnSpc>
              <a:spcBef>
                <a:spcPts val="0"/>
              </a:spcBef>
              <a:tabLst>
                <a:tab pos="180340" algn="l"/>
                <a:tab pos="540385" algn="l"/>
              </a:tabLst>
            </a:pPr>
            <a:r>
              <a:rPr lang="fi-FI" u="sng" dirty="0">
                <a:effectLst/>
                <a:latin typeface="Calibri" panose="020F0502020204030204" pitchFamily="34" charset="0"/>
                <a:ea typeface="Times New Roman" panose="02020603050405020304" pitchFamily="18" charset="0"/>
                <a:cs typeface="Times New Roman" panose="02020603050405020304" pitchFamily="18" charset="0"/>
              </a:rPr>
              <a:t>Keskeinen sisältö</a:t>
            </a:r>
            <a:r>
              <a:rPr lang="fi-FI" dirty="0">
                <a:effectLst/>
                <a:latin typeface="Calibri" panose="020F0502020204030204" pitchFamily="34" charset="0"/>
                <a:ea typeface="Times New Roman" panose="02020603050405020304" pitchFamily="18" charset="0"/>
                <a:cs typeface="Times New Roman" panose="02020603050405020304" pitchFamily="18" charset="0"/>
              </a:rPr>
              <a:t>:	Veteen totuttautumista ja uintiharjoituksia</a:t>
            </a:r>
            <a:endParaRPr lang="fi-FI" dirty="0">
              <a:effectLst/>
              <a:latin typeface="Open Sans" panose="020B0606030504020204" pitchFamily="34" charset="0"/>
              <a:ea typeface="Times New Roman" panose="02020603050405020304" pitchFamily="18" charset="0"/>
              <a:cs typeface="Times New Roman" panose="02020603050405020304" pitchFamily="18" charset="0"/>
            </a:endParaRPr>
          </a:p>
          <a:p>
            <a:pPr lvl="0">
              <a:lnSpc>
                <a:spcPct val="110000"/>
              </a:lnSpc>
              <a:spcBef>
                <a:spcPts val="0"/>
              </a:spcBef>
              <a:tabLst>
                <a:tab pos="180340" algn="l"/>
                <a:tab pos="540385" algn="l"/>
              </a:tabLst>
            </a:pPr>
            <a:r>
              <a:rPr lang="fi-FI" u="sng" dirty="0">
                <a:effectLst/>
                <a:latin typeface="Calibri" panose="020F0502020204030204" pitchFamily="34" charset="0"/>
                <a:ea typeface="Times New Roman" panose="02020603050405020304" pitchFamily="18" charset="0"/>
                <a:cs typeface="Times New Roman" panose="02020603050405020304" pitchFamily="18" charset="0"/>
              </a:rPr>
              <a:t>Tavoite:</a:t>
            </a:r>
            <a:r>
              <a:rPr lang="fi-FI" dirty="0">
                <a:effectLst/>
                <a:latin typeface="Calibri" panose="020F0502020204030204" pitchFamily="34" charset="0"/>
                <a:ea typeface="Times New Roman" panose="02020603050405020304" pitchFamily="18" charset="0"/>
                <a:cs typeface="Times New Roman" panose="02020603050405020304" pitchFamily="18" charset="0"/>
              </a:rPr>
              <a:t> 		Totuttaa oppilas vesiliikuntaan ja varmistaa alkeisuimataito</a:t>
            </a:r>
            <a:endParaRPr lang="fi-FI" dirty="0">
              <a:effectLst/>
              <a:latin typeface="Open Sans" panose="020B0606030504020204" pitchFamily="34" charset="0"/>
              <a:ea typeface="Times New Roman" panose="02020603050405020304" pitchFamily="18" charset="0"/>
              <a:cs typeface="Times New Roman" panose="02020603050405020304" pitchFamily="18" charset="0"/>
            </a:endParaRPr>
          </a:p>
          <a:p>
            <a:pPr lvl="0">
              <a:lnSpc>
                <a:spcPct val="110000"/>
              </a:lnSpc>
              <a:spcBef>
                <a:spcPts val="0"/>
              </a:spcBef>
              <a:tabLst>
                <a:tab pos="180340" algn="l"/>
                <a:tab pos="540385" algn="l"/>
              </a:tabLst>
            </a:pPr>
            <a:r>
              <a:rPr lang="fi-FI" u="sng" dirty="0">
                <a:effectLst/>
                <a:latin typeface="Calibri" panose="020F0502020204030204" pitchFamily="34" charset="0"/>
                <a:ea typeface="Times New Roman" panose="02020603050405020304" pitchFamily="18" charset="0"/>
                <a:cs typeface="Times New Roman" panose="02020603050405020304" pitchFamily="18" charset="0"/>
              </a:rPr>
              <a:t>Hyvä osaaminen:</a:t>
            </a:r>
            <a:r>
              <a:rPr lang="fi-FI" dirty="0">
                <a:effectLst/>
                <a:latin typeface="Calibri" panose="020F0502020204030204" pitchFamily="34" charset="0"/>
                <a:ea typeface="Times New Roman" panose="02020603050405020304" pitchFamily="18" charset="0"/>
                <a:cs typeface="Times New Roman" panose="02020603050405020304" pitchFamily="18" charset="0"/>
              </a:rPr>
              <a:t> 	Oppilas uskaltaa kastautua ja pystyy uimaan vähintään 10 m</a:t>
            </a:r>
            <a:endParaRPr lang="fi-FI" dirty="0">
              <a:effectLst/>
              <a:latin typeface="Open Sans" panose="020B0606030504020204" pitchFamily="34" charset="0"/>
              <a:ea typeface="Times New Roman" panose="02020603050405020304" pitchFamily="18" charset="0"/>
              <a:cs typeface="Times New Roman" panose="02020603050405020304" pitchFamily="18" charset="0"/>
            </a:endParaRPr>
          </a:p>
          <a:p>
            <a:pPr>
              <a:lnSpc>
                <a:spcPct val="110000"/>
              </a:lnSpc>
              <a:spcBef>
                <a:spcPts val="0"/>
              </a:spcBef>
              <a:tabLst>
                <a:tab pos="180340" algn="l"/>
                <a:tab pos="540385" algn="l"/>
              </a:tabLst>
            </a:pPr>
            <a:endParaRPr lang="fi-FI" b="1"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tabLst>
                <a:tab pos="180340" algn="l"/>
                <a:tab pos="540385" algn="l"/>
              </a:tabLst>
            </a:pPr>
            <a:r>
              <a:rPr lang="fi-FI" b="1" dirty="0">
                <a:effectLst/>
                <a:latin typeface="Calibri" panose="020F0502020204030204" pitchFamily="34" charset="0"/>
                <a:ea typeface="Times New Roman" panose="02020603050405020304" pitchFamily="18" charset="0"/>
                <a:cs typeface="Times New Roman" panose="02020603050405020304" pitchFamily="18" charset="0"/>
              </a:rPr>
              <a:t>Vuosiluokat 3-6</a:t>
            </a:r>
            <a:endParaRPr lang="fi-FI" dirty="0">
              <a:effectLst/>
              <a:latin typeface="Open Sans" panose="020B0606030504020204" pitchFamily="34" charset="0"/>
              <a:ea typeface="Times New Roman" panose="02020603050405020304" pitchFamily="18" charset="0"/>
              <a:cs typeface="Times New Roman" panose="02020603050405020304" pitchFamily="18" charset="0"/>
            </a:endParaRPr>
          </a:p>
          <a:p>
            <a:pPr lvl="0">
              <a:lnSpc>
                <a:spcPct val="110000"/>
              </a:lnSpc>
              <a:spcBef>
                <a:spcPts val="0"/>
              </a:spcBef>
              <a:tabLst>
                <a:tab pos="180340" algn="l"/>
                <a:tab pos="540385" algn="l"/>
              </a:tabLst>
            </a:pPr>
            <a:r>
              <a:rPr lang="fi-FI" u="sng" dirty="0">
                <a:effectLst/>
                <a:latin typeface="Calibri" panose="020F0502020204030204" pitchFamily="34" charset="0"/>
                <a:ea typeface="Times New Roman" panose="02020603050405020304" pitchFamily="18" charset="0"/>
                <a:cs typeface="Times New Roman" panose="02020603050405020304" pitchFamily="18" charset="0"/>
              </a:rPr>
              <a:t>Keskeinen sisältö</a:t>
            </a:r>
            <a:r>
              <a:rPr lang="fi-FI" dirty="0">
                <a:effectLst/>
                <a:latin typeface="Calibri" panose="020F0502020204030204" pitchFamily="34" charset="0"/>
                <a:ea typeface="Times New Roman" panose="02020603050405020304" pitchFamily="18" charset="0"/>
                <a:cs typeface="Times New Roman" panose="02020603050405020304" pitchFamily="18" charset="0"/>
              </a:rPr>
              <a:t>: 	Selkäkrooli, krooli, rintauinti, vesileikit ja pelit, sukellukset, 					hypyt</a:t>
            </a:r>
            <a:endParaRPr lang="fi-FI" dirty="0">
              <a:effectLst/>
              <a:latin typeface="Open Sans" panose="020B0606030504020204" pitchFamily="34" charset="0"/>
              <a:ea typeface="Times New Roman" panose="02020603050405020304" pitchFamily="18" charset="0"/>
              <a:cs typeface="Times New Roman" panose="02020603050405020304" pitchFamily="18" charset="0"/>
            </a:endParaRPr>
          </a:p>
          <a:p>
            <a:pPr lvl="0">
              <a:lnSpc>
                <a:spcPct val="110000"/>
              </a:lnSpc>
              <a:spcBef>
                <a:spcPts val="0"/>
              </a:spcBef>
              <a:tabLst>
                <a:tab pos="180340" algn="l"/>
                <a:tab pos="540385" algn="l"/>
              </a:tabLst>
            </a:pPr>
            <a:r>
              <a:rPr lang="fi-FI" u="sng" dirty="0">
                <a:effectLst/>
                <a:latin typeface="Calibri" panose="020F0502020204030204" pitchFamily="34" charset="0"/>
                <a:ea typeface="Times New Roman" panose="02020603050405020304" pitchFamily="18" charset="0"/>
                <a:cs typeface="Times New Roman" panose="02020603050405020304" pitchFamily="18" charset="0"/>
              </a:rPr>
              <a:t>Tavoite:</a:t>
            </a:r>
            <a:r>
              <a:rPr lang="fi-FI" dirty="0">
                <a:effectLst/>
                <a:latin typeface="Calibri" panose="020F0502020204030204" pitchFamily="34" charset="0"/>
                <a:ea typeface="Times New Roman" panose="02020603050405020304" pitchFamily="18" charset="0"/>
                <a:cs typeface="Times New Roman" panose="02020603050405020304" pitchFamily="18" charset="0"/>
              </a:rPr>
              <a:t> 		Opettaa uimataito, jotta oppilas pystyy liikkumaan vedessä ja 				pelastautumaan vedestä</a:t>
            </a:r>
            <a:endParaRPr lang="fi-FI" sz="2000" dirty="0">
              <a:effectLst/>
              <a:latin typeface="Open Sans" panose="020B0606030504020204" pitchFamily="34" charset="0"/>
              <a:ea typeface="Times New Roman" panose="02020603050405020304" pitchFamily="18" charset="0"/>
              <a:cs typeface="Times New Roman" panose="02020603050405020304" pitchFamily="18" charset="0"/>
            </a:endParaRPr>
          </a:p>
          <a:p>
            <a:pPr lvl="0">
              <a:lnSpc>
                <a:spcPct val="110000"/>
              </a:lnSpc>
              <a:spcBef>
                <a:spcPts val="0"/>
              </a:spcBef>
              <a:tabLst>
                <a:tab pos="180340" algn="l"/>
                <a:tab pos="540385" algn="l"/>
              </a:tabLst>
            </a:pPr>
            <a:r>
              <a:rPr lang="fi-FI" u="sng" dirty="0">
                <a:effectLst/>
                <a:latin typeface="Calibri" panose="020F0502020204030204" pitchFamily="34" charset="0"/>
                <a:ea typeface="Times New Roman" panose="02020603050405020304" pitchFamily="18" charset="0"/>
                <a:cs typeface="Times New Roman" panose="02020603050405020304" pitchFamily="18" charset="0"/>
              </a:rPr>
              <a:t>Hyvä osaaminen:</a:t>
            </a:r>
            <a:r>
              <a:rPr lang="fi-FI" dirty="0">
                <a:effectLst/>
                <a:latin typeface="Calibri" panose="020F0502020204030204" pitchFamily="34" charset="0"/>
                <a:ea typeface="Times New Roman" panose="02020603050405020304" pitchFamily="18" charset="0"/>
                <a:cs typeface="Times New Roman" panose="02020603050405020304" pitchFamily="18" charset="0"/>
              </a:rPr>
              <a:t>	Oppilas on perusuimataitoinen (Osaa uida 50 metriä kahta 					uintitapaa käyttäen ja sukeltaa 5 metriä pinnan alla)</a:t>
            </a:r>
            <a:endParaRPr lang="fi-FI" dirty="0">
              <a:effectLst/>
              <a:latin typeface="Open Sans" panose="020B0606030504020204" pitchFamily="34" charset="0"/>
              <a:ea typeface="Times New Roman" panose="02020603050405020304" pitchFamily="18" charset="0"/>
              <a:cs typeface="Times New Roman" panose="02020603050405020304" pitchFamily="18" charset="0"/>
            </a:endParaRPr>
          </a:p>
          <a:p>
            <a:pPr>
              <a:lnSpc>
                <a:spcPct val="110000"/>
              </a:lnSpc>
              <a:spcBef>
                <a:spcPts val="0"/>
              </a:spcBef>
              <a:tabLst>
                <a:tab pos="180340" algn="l"/>
                <a:tab pos="540385" algn="l"/>
              </a:tabLst>
            </a:pPr>
            <a:endParaRPr lang="fi-FI" sz="1600" dirty="0">
              <a:effectLst/>
              <a:latin typeface="Open Sans" panose="020B0606030504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3640086"/>
      </p:ext>
    </p:extLst>
  </p:cSld>
  <p:clrMapOvr>
    <a:masterClrMapping/>
  </p:clrMapOvr>
  <p:transition>
    <p:strips dir="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4B7491-DF29-4CAE-BC43-7577C99889CD}"/>
              </a:ext>
            </a:extLst>
          </p:cNvPr>
          <p:cNvSpPr>
            <a:spLocks noGrp="1"/>
          </p:cNvSpPr>
          <p:nvPr>
            <p:ph type="title"/>
          </p:nvPr>
        </p:nvSpPr>
        <p:spPr>
          <a:xfrm>
            <a:off x="962212" y="1014506"/>
            <a:ext cx="7213600" cy="1104900"/>
          </a:xfrm>
        </p:spPr>
        <p:txBody>
          <a:bodyPr/>
          <a:lstStyle/>
          <a:p>
            <a:r>
              <a:rPr lang="fi-FI" sz="3200" dirty="0"/>
              <a:t>Uimaopetuksen järjestäminen 1/2</a:t>
            </a:r>
          </a:p>
        </p:txBody>
      </p:sp>
      <p:sp>
        <p:nvSpPr>
          <p:cNvPr id="3" name="Sisällön paikkamerkki 2">
            <a:extLst>
              <a:ext uri="{FF2B5EF4-FFF2-40B4-BE49-F238E27FC236}">
                <a16:creationId xmlns:a16="http://schemas.microsoft.com/office/drawing/2014/main" id="{8DCCB771-B5D3-4318-9C38-FB79B4637327}"/>
              </a:ext>
            </a:extLst>
          </p:cNvPr>
          <p:cNvSpPr>
            <a:spLocks noGrp="1"/>
          </p:cNvSpPr>
          <p:nvPr>
            <p:ph idx="1"/>
          </p:nvPr>
        </p:nvSpPr>
        <p:spPr>
          <a:xfrm>
            <a:off x="908423" y="2176929"/>
            <a:ext cx="7213600" cy="3746500"/>
          </a:xfrm>
        </p:spPr>
        <p:txBody>
          <a:bodyPr/>
          <a:lstStyle/>
          <a:p>
            <a:pPr marL="285750" indent="-285750">
              <a:buFont typeface="Arial"/>
              <a:buChar char="•"/>
            </a:pPr>
            <a:r>
              <a:rPr lang="fi-FI" dirty="0"/>
              <a:t>Syyskauden uimaopetukset olivat viikoilla 35-44 ja suunniteltu kevätkaudella viikoille 2-11, yhteensä 16 viikkoa</a:t>
            </a:r>
          </a:p>
          <a:p>
            <a:pPr marL="285750" indent="-285750">
              <a:buFont typeface="Arial"/>
              <a:buChar char="•"/>
            </a:pPr>
            <a:r>
              <a:rPr lang="fi-FI" dirty="0"/>
              <a:t>Syyslukukauden uimaopetukset toteutuivat suunnitelmien mukaan, mutta kevätlukukaudella toteutuivat suunnitelluista viikot 5-11 ja tammikuuksi suunnitellut viikot 2-4 toteutuivat viikoilla 18-21</a:t>
            </a:r>
          </a:p>
          <a:p>
            <a:pPr marL="285750" indent="-285750">
              <a:buFont typeface="Arial"/>
              <a:buChar char="•"/>
            </a:pPr>
            <a:r>
              <a:rPr lang="fi-FI" dirty="0"/>
              <a:t>Korona-turvallisuuden vuoksi oppilasryhmiä kuljetti kaksi linja-autoa, joista toinen kuljetti aamupäivän oppilasryhmät ja toinen iltapäivän oppilasryhmät (ryhmät eroteltu auton etu- ja takaosaan)</a:t>
            </a:r>
          </a:p>
          <a:p>
            <a:pPr marL="285750" indent="-285750">
              <a:buFont typeface="Arial"/>
              <a:buChar char="•"/>
            </a:pPr>
            <a:r>
              <a:rPr lang="fi-FI" dirty="0"/>
              <a:t>lisäksi kevätlukukaudella uintivuoroja yhdisteltiin niin, että ryhmän molemmat uintivuorot olivat peräkkäin, jolloin kuljetuksessakin oli vain yksi ryhmä kerrallaan</a:t>
            </a:r>
          </a:p>
          <a:p>
            <a:pPr marL="285750" indent="-285750">
              <a:buFont typeface="Arial"/>
              <a:buChar char="•"/>
            </a:pPr>
            <a:endParaRPr lang="fi-FI" dirty="0"/>
          </a:p>
          <a:p>
            <a:pPr marL="285750" indent="-285750">
              <a:buFont typeface="Arial"/>
              <a:buChar char="•"/>
            </a:pPr>
            <a:endParaRPr lang="fi-FI" dirty="0"/>
          </a:p>
          <a:p>
            <a:pPr marL="285750" indent="-285750">
              <a:buFont typeface="Arial"/>
              <a:buChar char="•"/>
            </a:pPr>
            <a:endParaRPr lang="fi-FI" dirty="0"/>
          </a:p>
        </p:txBody>
      </p:sp>
    </p:spTree>
    <p:extLst>
      <p:ext uri="{BB962C8B-B14F-4D97-AF65-F5344CB8AC3E}">
        <p14:creationId xmlns:p14="http://schemas.microsoft.com/office/powerpoint/2010/main" val="3204291722"/>
      </p:ext>
    </p:extLst>
  </p:cSld>
  <p:clrMapOvr>
    <a:masterClrMapping/>
  </p:clrMapOvr>
  <p:transition>
    <p:strips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4B7491-DF29-4CAE-BC43-7577C99889CD}"/>
              </a:ext>
            </a:extLst>
          </p:cNvPr>
          <p:cNvSpPr>
            <a:spLocks noGrp="1"/>
          </p:cNvSpPr>
          <p:nvPr>
            <p:ph type="title"/>
          </p:nvPr>
        </p:nvSpPr>
        <p:spPr>
          <a:xfrm>
            <a:off x="962212" y="1014506"/>
            <a:ext cx="7213600" cy="1104900"/>
          </a:xfrm>
        </p:spPr>
        <p:txBody>
          <a:bodyPr/>
          <a:lstStyle/>
          <a:p>
            <a:r>
              <a:rPr lang="fi-FI" sz="3200" dirty="0"/>
              <a:t>Uimaopetuksen järjestäminen 2/2</a:t>
            </a:r>
          </a:p>
        </p:txBody>
      </p:sp>
      <p:sp>
        <p:nvSpPr>
          <p:cNvPr id="3" name="Sisällön paikkamerkki 2">
            <a:extLst>
              <a:ext uri="{FF2B5EF4-FFF2-40B4-BE49-F238E27FC236}">
                <a16:creationId xmlns:a16="http://schemas.microsoft.com/office/drawing/2014/main" id="{8DCCB771-B5D3-4318-9C38-FB79B4637327}"/>
              </a:ext>
            </a:extLst>
          </p:cNvPr>
          <p:cNvSpPr>
            <a:spLocks noGrp="1"/>
          </p:cNvSpPr>
          <p:nvPr>
            <p:ph idx="1"/>
          </p:nvPr>
        </p:nvSpPr>
        <p:spPr>
          <a:xfrm>
            <a:off x="908423" y="2176929"/>
            <a:ext cx="7213600" cy="3746500"/>
          </a:xfrm>
        </p:spPr>
        <p:txBody>
          <a:bodyPr/>
          <a:lstStyle/>
          <a:p>
            <a:pPr marL="285750" indent="-285750">
              <a:buFont typeface="Arial"/>
              <a:buChar char="•"/>
            </a:pPr>
            <a:r>
              <a:rPr lang="fi-FI" dirty="0"/>
              <a:t>1.-luokan oppilailla oli kolme uintikertaa lukuvuodessa. 2.-, 4.- ja 6. luokkalaisilla kaksi uintikertaa lukuvuodessa.</a:t>
            </a:r>
          </a:p>
          <a:p>
            <a:pPr marL="285750" indent="-285750">
              <a:buFont typeface="Arial"/>
              <a:buChar char="•"/>
            </a:pPr>
            <a:r>
              <a:rPr lang="fi-FI" dirty="0"/>
              <a:t>Syyslukukaudella yhdellä kertaa halliin lähti 1. tai 2. luokat yhdessä 4. tai 6. luokkalaisten kanssa, jolloin käytössä oli samaan aikaan sekä pieni että iso allas. Opetusta oli 45 minuuttia ja toiset 45 minuuttia olivat ulkoilua tai rauhallista toimintaa linja-autossa.</a:t>
            </a:r>
          </a:p>
          <a:p>
            <a:pPr marL="285750" indent="-285750">
              <a:buFont typeface="Arial"/>
              <a:buChar char="•"/>
            </a:pPr>
            <a:r>
              <a:rPr lang="fi-FI" dirty="0"/>
              <a:t>Kevätlukukaudella uintikerrat yhdistettiin, jolloin ulkona odottelua ei ollut</a:t>
            </a:r>
          </a:p>
          <a:p>
            <a:pPr marL="285750" indent="-285750">
              <a:buFont typeface="Arial"/>
              <a:buChar char="•"/>
            </a:pPr>
            <a:r>
              <a:rPr lang="fi-FI" dirty="0"/>
              <a:t>uintikertojen yhdistämisen vuoksi osa 1.luokkalaisista ui vain kaksi kertaa</a:t>
            </a:r>
          </a:p>
          <a:p>
            <a:pPr marL="285750" indent="-285750">
              <a:buFont typeface="Arial"/>
              <a:buChar char="•"/>
            </a:pPr>
            <a:r>
              <a:rPr lang="fi-FI" dirty="0"/>
              <a:t>Valvojina toimivat oman koulun opettajat.</a:t>
            </a:r>
          </a:p>
          <a:p>
            <a:pPr marL="285750" indent="-285750">
              <a:buFont typeface="Arial"/>
              <a:buChar char="•"/>
            </a:pPr>
            <a:endParaRPr lang="fi-FI" dirty="0"/>
          </a:p>
          <a:p>
            <a:pPr marL="285750" indent="-285750">
              <a:buFont typeface="Arial"/>
              <a:buChar char="•"/>
            </a:pPr>
            <a:endParaRPr lang="fi-FI" dirty="0"/>
          </a:p>
          <a:p>
            <a:pPr marL="285750" indent="-285750">
              <a:buFont typeface="Arial"/>
              <a:buChar char="•"/>
            </a:pPr>
            <a:endParaRPr lang="fi-FI" dirty="0"/>
          </a:p>
        </p:txBody>
      </p:sp>
    </p:spTree>
    <p:extLst>
      <p:ext uri="{BB962C8B-B14F-4D97-AF65-F5344CB8AC3E}">
        <p14:creationId xmlns:p14="http://schemas.microsoft.com/office/powerpoint/2010/main" val="252054732"/>
      </p:ext>
    </p:extLst>
  </p:cSld>
  <p:clrMapOvr>
    <a:masterClrMapping/>
  </p:clrMapOvr>
  <p:transition>
    <p:strips dir="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47B92D9-B42F-4960-9DE7-87377A7816A9}"/>
              </a:ext>
            </a:extLst>
          </p:cNvPr>
          <p:cNvSpPr>
            <a:spLocks noGrp="1"/>
          </p:cNvSpPr>
          <p:nvPr>
            <p:ph type="title"/>
          </p:nvPr>
        </p:nvSpPr>
        <p:spPr>
          <a:xfrm>
            <a:off x="893135" y="1041400"/>
            <a:ext cx="7793666" cy="1104900"/>
          </a:xfrm>
        </p:spPr>
        <p:txBody>
          <a:bodyPr/>
          <a:lstStyle/>
          <a:p>
            <a:r>
              <a:rPr lang="fi-FI" sz="3200" dirty="0"/>
              <a:t>Arviointi ja testaus –</a:t>
            </a:r>
            <a:br>
              <a:rPr lang="fi-FI" sz="3200" dirty="0"/>
            </a:br>
            <a:r>
              <a:rPr lang="fi-FI" sz="3200" dirty="0"/>
              <a:t>alkeis- ja perusuimataito</a:t>
            </a:r>
          </a:p>
        </p:txBody>
      </p:sp>
      <p:sp>
        <p:nvSpPr>
          <p:cNvPr id="3" name="Sisällön paikkamerkki 2">
            <a:extLst>
              <a:ext uri="{FF2B5EF4-FFF2-40B4-BE49-F238E27FC236}">
                <a16:creationId xmlns:a16="http://schemas.microsoft.com/office/drawing/2014/main" id="{3EC7BCE3-9743-48FF-9769-4B220DF71576}"/>
              </a:ext>
            </a:extLst>
          </p:cNvPr>
          <p:cNvSpPr>
            <a:spLocks noGrp="1"/>
          </p:cNvSpPr>
          <p:nvPr>
            <p:ph idx="1"/>
          </p:nvPr>
        </p:nvSpPr>
        <p:spPr>
          <a:xfrm>
            <a:off x="893135" y="2159000"/>
            <a:ext cx="7793666" cy="3746500"/>
          </a:xfrm>
        </p:spPr>
        <p:txBody>
          <a:bodyPr/>
          <a:lstStyle/>
          <a:p>
            <a:pPr marL="285750" indent="-285750">
              <a:buFont typeface="Arial"/>
              <a:buChar char="•"/>
            </a:pPr>
            <a:r>
              <a:rPr lang="fi-FI" dirty="0"/>
              <a:t>Suomen Uimaopetus- ja Hengenpelastus liitto ry on määritellyt alakoulujen vähimmäistavoitteet: alkeisuimataito (1.-2. lk) sekä perusuimataito (3.-6.lk) </a:t>
            </a:r>
          </a:p>
          <a:p>
            <a:pPr marL="285750" indent="-285750">
              <a:buFont typeface="Arial"/>
              <a:buChar char="•"/>
            </a:pPr>
            <a:r>
              <a:rPr lang="fi-FI" dirty="0"/>
              <a:t>Uintia arvioitiin vuosiluokilla 2 ja 6.</a:t>
            </a:r>
          </a:p>
          <a:p>
            <a:pPr marL="285750" indent="-285750">
              <a:buFont typeface="Arial"/>
              <a:buChar char="•"/>
            </a:pPr>
            <a:r>
              <a:rPr lang="fi-FI" dirty="0"/>
              <a:t>Huoltajat saivat arvioitavakseen oppilaiden uimataidot ennen opetuksen alkua. Taidot määriteltiin uimataidottomiin, alle 10 metrin uintisuoritukseen tai yli 10 metrin uintisuoritukseen.</a:t>
            </a:r>
          </a:p>
          <a:p>
            <a:pPr marL="285750" indent="-285750">
              <a:buFont typeface="Arial"/>
              <a:buChar char="•"/>
            </a:pPr>
            <a:r>
              <a:rPr lang="fi-FI" dirty="0"/>
              <a:t>Koulujen opettajat kirjasivat uintisuoritukset </a:t>
            </a:r>
          </a:p>
          <a:p>
            <a:pPr lvl="3">
              <a:buFont typeface="Arial"/>
              <a:buChar char="•"/>
            </a:pPr>
            <a:r>
              <a:rPr lang="fi-FI" dirty="0"/>
              <a:t> 2.-luokkalaisilta testattiin onnistuuko kastautuminen veden pinnan alle sekä 10 metrin uintia yhdellä uintitavalla</a:t>
            </a:r>
          </a:p>
          <a:p>
            <a:pPr lvl="3">
              <a:buFont typeface="Arial"/>
              <a:buChar char="•"/>
            </a:pPr>
            <a:r>
              <a:rPr lang="fi-FI" dirty="0"/>
              <a:t>6.-luokkalaisilta testattiin 5 metrin sukellusta pinnan sekä 50 metrin uintia kahta uintitapaa käyttäen.</a:t>
            </a:r>
          </a:p>
        </p:txBody>
      </p:sp>
    </p:spTree>
    <p:extLst>
      <p:ext uri="{BB962C8B-B14F-4D97-AF65-F5344CB8AC3E}">
        <p14:creationId xmlns:p14="http://schemas.microsoft.com/office/powerpoint/2010/main" val="4012008377"/>
      </p:ext>
    </p:extLst>
  </p:cSld>
  <p:clrMapOvr>
    <a:masterClrMapping/>
  </p:clrMapOvr>
  <p:transition>
    <p:strips dir="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426E686-2FA9-409D-B57F-1517952C4AF7}"/>
              </a:ext>
            </a:extLst>
          </p:cNvPr>
          <p:cNvSpPr>
            <a:spLocks noGrp="1"/>
          </p:cNvSpPr>
          <p:nvPr>
            <p:ph type="title"/>
          </p:nvPr>
        </p:nvSpPr>
        <p:spPr>
          <a:xfrm>
            <a:off x="978250" y="756173"/>
            <a:ext cx="6789956" cy="435062"/>
          </a:xfrm>
        </p:spPr>
        <p:txBody>
          <a:bodyPr/>
          <a:lstStyle/>
          <a:p>
            <a:r>
              <a:rPr lang="fi-FI" sz="2000" dirty="0"/>
              <a:t>2.- luokkien uintitilasto lukuvuonna 2020 - 2021</a:t>
            </a:r>
          </a:p>
        </p:txBody>
      </p:sp>
      <p:graphicFrame>
        <p:nvGraphicFramePr>
          <p:cNvPr id="5" name="Sisällön paikkamerkki 4">
            <a:extLst>
              <a:ext uri="{FF2B5EF4-FFF2-40B4-BE49-F238E27FC236}">
                <a16:creationId xmlns:a16="http://schemas.microsoft.com/office/drawing/2014/main" id="{855CF3B0-E42F-4E7E-B6F3-A152E0681615}"/>
              </a:ext>
            </a:extLst>
          </p:cNvPr>
          <p:cNvGraphicFramePr>
            <a:graphicFrameLocks noGrp="1"/>
          </p:cNvGraphicFramePr>
          <p:nvPr>
            <p:ph idx="1"/>
            <p:extLst>
              <p:ext uri="{D42A27DB-BD31-4B8C-83A1-F6EECF244321}">
                <p14:modId xmlns:p14="http://schemas.microsoft.com/office/powerpoint/2010/main" val="3247528596"/>
              </p:ext>
            </p:extLst>
          </p:nvPr>
        </p:nvGraphicFramePr>
        <p:xfrm>
          <a:off x="595423" y="1350335"/>
          <a:ext cx="8102006" cy="4189223"/>
        </p:xfrm>
        <a:graphic>
          <a:graphicData uri="http://schemas.openxmlformats.org/drawingml/2006/table">
            <a:tbl>
              <a:tblPr/>
              <a:tblGrid>
                <a:gridCol w="1085836">
                  <a:extLst>
                    <a:ext uri="{9D8B030D-6E8A-4147-A177-3AD203B41FA5}">
                      <a16:colId xmlns:a16="http://schemas.microsoft.com/office/drawing/2014/main" val="654215857"/>
                    </a:ext>
                  </a:extLst>
                </a:gridCol>
                <a:gridCol w="1002310">
                  <a:extLst>
                    <a:ext uri="{9D8B030D-6E8A-4147-A177-3AD203B41FA5}">
                      <a16:colId xmlns:a16="http://schemas.microsoft.com/office/drawing/2014/main" val="3892712442"/>
                    </a:ext>
                  </a:extLst>
                </a:gridCol>
                <a:gridCol w="1002310">
                  <a:extLst>
                    <a:ext uri="{9D8B030D-6E8A-4147-A177-3AD203B41FA5}">
                      <a16:colId xmlns:a16="http://schemas.microsoft.com/office/drawing/2014/main" val="3529211809"/>
                    </a:ext>
                  </a:extLst>
                </a:gridCol>
                <a:gridCol w="1002310">
                  <a:extLst>
                    <a:ext uri="{9D8B030D-6E8A-4147-A177-3AD203B41FA5}">
                      <a16:colId xmlns:a16="http://schemas.microsoft.com/office/drawing/2014/main" val="2797437251"/>
                    </a:ext>
                  </a:extLst>
                </a:gridCol>
                <a:gridCol w="1002310">
                  <a:extLst>
                    <a:ext uri="{9D8B030D-6E8A-4147-A177-3AD203B41FA5}">
                      <a16:colId xmlns:a16="http://schemas.microsoft.com/office/drawing/2014/main" val="1870613482"/>
                    </a:ext>
                  </a:extLst>
                </a:gridCol>
                <a:gridCol w="1002310">
                  <a:extLst>
                    <a:ext uri="{9D8B030D-6E8A-4147-A177-3AD203B41FA5}">
                      <a16:colId xmlns:a16="http://schemas.microsoft.com/office/drawing/2014/main" val="840414076"/>
                    </a:ext>
                  </a:extLst>
                </a:gridCol>
                <a:gridCol w="1002310">
                  <a:extLst>
                    <a:ext uri="{9D8B030D-6E8A-4147-A177-3AD203B41FA5}">
                      <a16:colId xmlns:a16="http://schemas.microsoft.com/office/drawing/2014/main" val="249435624"/>
                    </a:ext>
                  </a:extLst>
                </a:gridCol>
                <a:gridCol w="1002310">
                  <a:extLst>
                    <a:ext uri="{9D8B030D-6E8A-4147-A177-3AD203B41FA5}">
                      <a16:colId xmlns:a16="http://schemas.microsoft.com/office/drawing/2014/main" val="486103209"/>
                    </a:ext>
                  </a:extLst>
                </a:gridCol>
              </a:tblGrid>
              <a:tr h="231060">
                <a:tc>
                  <a:txBody>
                    <a:bodyPr/>
                    <a:lstStyle/>
                    <a:p>
                      <a:pPr algn="ctr" rtl="0" fontAlgn="ctr"/>
                      <a:r>
                        <a:rPr lang="fi-FI" sz="800" b="1" i="0" u="none" strike="noStrike" dirty="0">
                          <a:solidFill>
                            <a:srgbClr val="373737"/>
                          </a:solidFill>
                          <a:effectLst/>
                          <a:latin typeface="Open Sans Light" panose="020B0306030504020204" pitchFamily="34" charset="0"/>
                        </a:rPr>
                        <a:t>2.lk</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FFAA00"/>
                    </a:solidFill>
                  </a:tcPr>
                </a:tc>
                <a:tc>
                  <a:txBody>
                    <a:bodyPr/>
                    <a:lstStyle/>
                    <a:p>
                      <a:pPr algn="ctr" rtl="0" fontAlgn="ctr"/>
                      <a:r>
                        <a:rPr lang="fi-FI" sz="700" b="1"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FFAA00"/>
                    </a:solidFill>
                  </a:tcPr>
                </a:tc>
                <a:tc>
                  <a:txBody>
                    <a:bodyPr/>
                    <a:lstStyle/>
                    <a:p>
                      <a:pPr algn="ctr" rtl="0" fontAlgn="ctr"/>
                      <a:r>
                        <a:rPr lang="fi-FI" sz="700" b="1"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FFAA00"/>
                    </a:solidFill>
                  </a:tcPr>
                </a:tc>
                <a:tc gridSpan="3">
                  <a:txBody>
                    <a:bodyPr/>
                    <a:lstStyle/>
                    <a:p>
                      <a:pPr algn="ctr" rtl="0" fontAlgn="ctr"/>
                      <a:r>
                        <a:rPr lang="fi-FI" sz="700" b="1" i="0" u="none" strike="noStrike">
                          <a:solidFill>
                            <a:srgbClr val="373737"/>
                          </a:solidFill>
                          <a:effectLst/>
                          <a:latin typeface="Open Sans Light" panose="020B0306030504020204" pitchFamily="34" charset="0"/>
                        </a:rPr>
                        <a:t>Tieto vanhemmilta</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FFAA00"/>
                    </a:solidFill>
                  </a:tcPr>
                </a:tc>
                <a:tc hMerge="1">
                  <a:txBody>
                    <a:bodyPr/>
                    <a:lstStyle/>
                    <a:p>
                      <a:endParaRPr lang="fi-FI"/>
                    </a:p>
                  </a:txBody>
                  <a:tcPr/>
                </a:tc>
                <a:tc hMerge="1">
                  <a:txBody>
                    <a:bodyPr/>
                    <a:lstStyle/>
                    <a:p>
                      <a:endParaRPr lang="fi-FI"/>
                    </a:p>
                  </a:txBody>
                  <a:tcPr/>
                </a:tc>
                <a:tc>
                  <a:txBody>
                    <a:bodyPr/>
                    <a:lstStyle/>
                    <a:p>
                      <a:pPr algn="ctr" rtl="0" fontAlgn="ctr"/>
                      <a:r>
                        <a:rPr lang="fi-FI" sz="800" b="1"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FFAA00"/>
                    </a:solidFill>
                  </a:tcPr>
                </a:tc>
                <a:tc>
                  <a:txBody>
                    <a:bodyPr/>
                    <a:lstStyle/>
                    <a:p>
                      <a:pPr algn="ctr" rtl="0" fontAlgn="ctr"/>
                      <a:r>
                        <a:rPr lang="fi-FI" sz="800" b="1"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FFAA00"/>
                    </a:solidFill>
                  </a:tcPr>
                </a:tc>
                <a:extLst>
                  <a:ext uri="{0D108BD9-81ED-4DB2-BD59-A6C34878D82A}">
                    <a16:rowId xmlns:a16="http://schemas.microsoft.com/office/drawing/2014/main" val="2599202516"/>
                  </a:ext>
                </a:extLst>
              </a:tr>
              <a:tr h="673090">
                <a:tc>
                  <a:txBody>
                    <a:bodyPr/>
                    <a:lstStyle/>
                    <a:p>
                      <a:pPr algn="ctr" rtl="0" fontAlgn="ctr"/>
                      <a:r>
                        <a:rPr lang="fi-FI" sz="900" b="1" i="0" u="none" strike="noStrike" dirty="0">
                          <a:solidFill>
                            <a:srgbClr val="373737"/>
                          </a:solidFill>
                          <a:effectLst/>
                          <a:latin typeface="Open Sans Light" panose="020B0306030504020204" pitchFamily="34" charset="0"/>
                        </a:rPr>
                        <a:t>Koulu</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AA00"/>
                    </a:solidFill>
                  </a:tcPr>
                </a:tc>
                <a:tc>
                  <a:txBody>
                    <a:bodyPr/>
                    <a:lstStyle/>
                    <a:p>
                      <a:pPr algn="ctr" rtl="0" fontAlgn="ctr"/>
                      <a:r>
                        <a:rPr lang="fi-FI" sz="800" b="1" i="0" u="none" strike="noStrike" dirty="0">
                          <a:solidFill>
                            <a:srgbClr val="373737"/>
                          </a:solidFill>
                          <a:effectLst/>
                          <a:latin typeface="Open Sans Light" panose="020B0306030504020204" pitchFamily="34" charset="0"/>
                        </a:rPr>
                        <a:t> Oppilaat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AA00"/>
                    </a:solidFill>
                  </a:tcPr>
                </a:tc>
                <a:tc>
                  <a:txBody>
                    <a:bodyPr/>
                    <a:lstStyle/>
                    <a:p>
                      <a:pPr algn="ctr" rtl="0" fontAlgn="ctr"/>
                      <a:r>
                        <a:rPr lang="fi-FI" sz="800" b="1" i="0" u="none" strike="noStrike" dirty="0">
                          <a:solidFill>
                            <a:srgbClr val="373737"/>
                          </a:solidFill>
                          <a:effectLst/>
                          <a:latin typeface="Open Sans Light" panose="020B0306030504020204" pitchFamily="34" charset="0"/>
                        </a:rPr>
                        <a:t>Uintikerrat</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AA00"/>
                    </a:solidFill>
                  </a:tcPr>
                </a:tc>
                <a:tc>
                  <a:txBody>
                    <a:bodyPr/>
                    <a:lstStyle/>
                    <a:p>
                      <a:pPr algn="ctr" rtl="0" fontAlgn="ctr"/>
                      <a:r>
                        <a:rPr lang="fi-FI" sz="900" b="1" i="0" u="none" strike="noStrike" dirty="0">
                          <a:solidFill>
                            <a:schemeClr val="bg1"/>
                          </a:solidFill>
                          <a:effectLst/>
                          <a:latin typeface="Open Sans Light" panose="020B0306030504020204" pitchFamily="34" charset="0"/>
                        </a:rPr>
                        <a:t>Ei aikaisempaa uimataitoa</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AA00"/>
                    </a:solidFill>
                  </a:tcPr>
                </a:tc>
                <a:tc>
                  <a:txBody>
                    <a:bodyPr/>
                    <a:lstStyle/>
                    <a:p>
                      <a:pPr algn="ctr" rtl="0" fontAlgn="ctr"/>
                      <a:r>
                        <a:rPr lang="fi-FI" sz="900" b="1" i="0" u="none" strike="noStrike" dirty="0">
                          <a:solidFill>
                            <a:srgbClr val="373737"/>
                          </a:solidFill>
                          <a:effectLst/>
                          <a:latin typeface="Open Sans Light" panose="020B0306030504020204" pitchFamily="34" charset="0"/>
                        </a:rPr>
                        <a:t>Aikaisempi uimataito  alle10m</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AA00"/>
                    </a:solidFill>
                  </a:tcPr>
                </a:tc>
                <a:tc>
                  <a:txBody>
                    <a:bodyPr/>
                    <a:lstStyle/>
                    <a:p>
                      <a:pPr algn="ctr" rtl="0" fontAlgn="ctr"/>
                      <a:r>
                        <a:rPr lang="fi-FI" sz="900" b="1" i="0" u="none" strike="noStrike" dirty="0">
                          <a:solidFill>
                            <a:srgbClr val="373737"/>
                          </a:solidFill>
                          <a:effectLst/>
                          <a:latin typeface="Open Sans Light" panose="020B0306030504020204" pitchFamily="34" charset="0"/>
                        </a:rPr>
                        <a:t>Aikaisempi uimataito yli10m</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AA00"/>
                    </a:solidFill>
                  </a:tcPr>
                </a:tc>
                <a:tc>
                  <a:txBody>
                    <a:bodyPr/>
                    <a:lstStyle/>
                    <a:p>
                      <a:pPr algn="ctr" rtl="0" fontAlgn="ctr"/>
                      <a:r>
                        <a:rPr lang="fi-FI" sz="900" b="1" i="0" u="none" strike="noStrike" dirty="0">
                          <a:solidFill>
                            <a:srgbClr val="373737"/>
                          </a:solidFill>
                          <a:effectLst/>
                          <a:latin typeface="Open Sans Light" panose="020B0306030504020204" pitchFamily="34" charset="0"/>
                        </a:rPr>
                        <a:t>Kastautuminen onnistuu</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AA00"/>
                    </a:solidFill>
                  </a:tcPr>
                </a:tc>
                <a:tc>
                  <a:txBody>
                    <a:bodyPr/>
                    <a:lstStyle/>
                    <a:p>
                      <a:pPr algn="ctr" rtl="0" fontAlgn="ctr"/>
                      <a:r>
                        <a:rPr lang="fi-FI" sz="900" b="1" i="0" u="none" strike="noStrike" dirty="0">
                          <a:solidFill>
                            <a:srgbClr val="373737"/>
                          </a:solidFill>
                          <a:effectLst/>
                          <a:latin typeface="Open Sans Light" panose="020B0306030504020204" pitchFamily="34" charset="0"/>
                        </a:rPr>
                        <a:t>10 m onnistuu</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AA00"/>
                    </a:solidFill>
                  </a:tcPr>
                </a:tc>
                <a:extLst>
                  <a:ext uri="{0D108BD9-81ED-4DB2-BD59-A6C34878D82A}">
                    <a16:rowId xmlns:a16="http://schemas.microsoft.com/office/drawing/2014/main" val="1993286869"/>
                  </a:ext>
                </a:extLst>
              </a:tr>
              <a:tr h="241107">
                <a:tc>
                  <a:txBody>
                    <a:bodyPr/>
                    <a:lstStyle/>
                    <a:p>
                      <a:pPr algn="ctr" rtl="0" fontAlgn="ctr"/>
                      <a:r>
                        <a:rPr lang="fi-FI" sz="900" b="0" i="0" u="none" strike="noStrike" dirty="0">
                          <a:solidFill>
                            <a:srgbClr val="373737"/>
                          </a:solidFill>
                          <a:effectLst/>
                          <a:latin typeface="Open Sans Light" panose="020B0306030504020204" pitchFamily="34" charset="0"/>
                        </a:rPr>
                        <a:t>Arola</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3</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0</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1</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3</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extLst>
                  <a:ext uri="{0D108BD9-81ED-4DB2-BD59-A6C34878D82A}">
                    <a16:rowId xmlns:a16="http://schemas.microsoft.com/office/drawing/2014/main" val="1294659469"/>
                  </a:ext>
                </a:extLst>
              </a:tr>
              <a:tr h="231060">
                <a:tc>
                  <a:txBody>
                    <a:bodyPr/>
                    <a:lstStyle/>
                    <a:p>
                      <a:pPr algn="ctr" rtl="0" fontAlgn="ctr"/>
                      <a:r>
                        <a:rPr lang="fi-FI" sz="900" b="0" i="0" u="none" strike="noStrike">
                          <a:solidFill>
                            <a:srgbClr val="373737"/>
                          </a:solidFill>
                          <a:effectLst/>
                          <a:latin typeface="Open Sans Light" panose="020B0306030504020204" pitchFamily="34" charset="0"/>
                        </a:rPr>
                        <a:t>Hirvihaara</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13</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1</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6</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6</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13</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9</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extLst>
                  <a:ext uri="{0D108BD9-81ED-4DB2-BD59-A6C34878D82A}">
                    <a16:rowId xmlns:a16="http://schemas.microsoft.com/office/drawing/2014/main" val="1293605352"/>
                  </a:ext>
                </a:extLst>
              </a:tr>
              <a:tr h="231060">
                <a:tc>
                  <a:txBody>
                    <a:bodyPr/>
                    <a:lstStyle/>
                    <a:p>
                      <a:pPr algn="ctr" rtl="0" fontAlgn="ctr"/>
                      <a:r>
                        <a:rPr lang="fi-FI" sz="900" b="0" i="0" u="none" strike="noStrike">
                          <a:solidFill>
                            <a:srgbClr val="373737"/>
                          </a:solidFill>
                          <a:effectLst/>
                          <a:latin typeface="Open Sans Light" panose="020B0306030504020204" pitchFamily="34" charset="0"/>
                        </a:rPr>
                        <a:t>Hepola</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5</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3</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0</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5</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1</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extLst>
                  <a:ext uri="{0D108BD9-81ED-4DB2-BD59-A6C34878D82A}">
                    <a16:rowId xmlns:a16="http://schemas.microsoft.com/office/drawing/2014/main" val="2444095479"/>
                  </a:ext>
                </a:extLst>
              </a:tr>
              <a:tr h="231060">
                <a:tc>
                  <a:txBody>
                    <a:bodyPr/>
                    <a:lstStyle/>
                    <a:p>
                      <a:pPr algn="ctr" rtl="0" fontAlgn="ctr"/>
                      <a:r>
                        <a:rPr lang="fi-FI" sz="900" b="0" i="0" u="none" strike="noStrike">
                          <a:solidFill>
                            <a:srgbClr val="373737"/>
                          </a:solidFill>
                          <a:effectLst/>
                          <a:latin typeface="Open Sans Light" panose="020B0306030504020204" pitchFamily="34" charset="0"/>
                        </a:rPr>
                        <a:t>Hyökännummi</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extLst>
                  <a:ext uri="{0D108BD9-81ED-4DB2-BD59-A6C34878D82A}">
                    <a16:rowId xmlns:a16="http://schemas.microsoft.com/office/drawing/2014/main" val="3132170300"/>
                  </a:ext>
                </a:extLst>
              </a:tr>
              <a:tr h="231060">
                <a:tc>
                  <a:txBody>
                    <a:bodyPr/>
                    <a:lstStyle/>
                    <a:p>
                      <a:pPr algn="ctr" rtl="0" fontAlgn="ctr"/>
                      <a:r>
                        <a:rPr lang="fi-FI" sz="900" b="0" i="0" u="none" strike="noStrike">
                          <a:solidFill>
                            <a:srgbClr val="373737"/>
                          </a:solidFill>
                          <a:effectLst/>
                          <a:latin typeface="Open Sans Light" panose="020B0306030504020204" pitchFamily="34" charset="0"/>
                        </a:rPr>
                        <a:t>Kirkonkylä</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36</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13</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14</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9</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34</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15</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extLst>
                  <a:ext uri="{0D108BD9-81ED-4DB2-BD59-A6C34878D82A}">
                    <a16:rowId xmlns:a16="http://schemas.microsoft.com/office/drawing/2014/main" val="3013133396"/>
                  </a:ext>
                </a:extLst>
              </a:tr>
              <a:tr h="231060">
                <a:tc>
                  <a:txBody>
                    <a:bodyPr/>
                    <a:lstStyle/>
                    <a:p>
                      <a:pPr algn="ctr" rtl="0" fontAlgn="ctr"/>
                      <a:r>
                        <a:rPr lang="fi-FI" sz="900" b="0" i="0" u="none" strike="noStrike">
                          <a:solidFill>
                            <a:srgbClr val="373737"/>
                          </a:solidFill>
                          <a:effectLst/>
                          <a:latin typeface="Open Sans Light" panose="020B0306030504020204" pitchFamily="34" charset="0"/>
                        </a:rPr>
                        <a:t>Myllymäki</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extLst>
                  <a:ext uri="{0D108BD9-81ED-4DB2-BD59-A6C34878D82A}">
                    <a16:rowId xmlns:a16="http://schemas.microsoft.com/office/drawing/2014/main" val="1836996620"/>
                  </a:ext>
                </a:extLst>
              </a:tr>
              <a:tr h="231060">
                <a:tc>
                  <a:txBody>
                    <a:bodyPr/>
                    <a:lstStyle/>
                    <a:p>
                      <a:pPr algn="ctr" rtl="0" fontAlgn="ctr"/>
                      <a:r>
                        <a:rPr lang="fi-FI" sz="900" b="0" i="0" u="none" strike="noStrike">
                          <a:solidFill>
                            <a:srgbClr val="373737"/>
                          </a:solidFill>
                          <a:effectLst/>
                          <a:latin typeface="Open Sans Light" panose="020B0306030504020204" pitchFamily="34" charset="0"/>
                        </a:rPr>
                        <a:t>Numminen</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28</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4</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9</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15</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26</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20</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extLst>
                  <a:ext uri="{0D108BD9-81ED-4DB2-BD59-A6C34878D82A}">
                    <a16:rowId xmlns:a16="http://schemas.microsoft.com/office/drawing/2014/main" val="778278917"/>
                  </a:ext>
                </a:extLst>
              </a:tr>
              <a:tr h="231060">
                <a:tc>
                  <a:txBody>
                    <a:bodyPr/>
                    <a:lstStyle/>
                    <a:p>
                      <a:pPr algn="ctr" rtl="0" fontAlgn="ctr"/>
                      <a:r>
                        <a:rPr lang="fi-FI" sz="900" b="0" i="0" u="none" strike="noStrike">
                          <a:solidFill>
                            <a:srgbClr val="373737"/>
                          </a:solidFill>
                          <a:effectLst/>
                          <a:latin typeface="Open Sans Light" panose="020B0306030504020204" pitchFamily="34" charset="0"/>
                        </a:rPr>
                        <a:t>Ohkola</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15</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4</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3</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8</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13</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11</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extLst>
                  <a:ext uri="{0D108BD9-81ED-4DB2-BD59-A6C34878D82A}">
                    <a16:rowId xmlns:a16="http://schemas.microsoft.com/office/drawing/2014/main" val="1744751669"/>
                  </a:ext>
                </a:extLst>
              </a:tr>
              <a:tr h="231060">
                <a:tc>
                  <a:txBody>
                    <a:bodyPr/>
                    <a:lstStyle/>
                    <a:p>
                      <a:pPr algn="ctr" rtl="0" fontAlgn="ctr"/>
                      <a:r>
                        <a:rPr lang="fi-FI" sz="900" b="0" i="0" u="none" strike="noStrike">
                          <a:solidFill>
                            <a:srgbClr val="373737"/>
                          </a:solidFill>
                          <a:effectLst/>
                          <a:latin typeface="Open Sans Light" panose="020B0306030504020204" pitchFamily="34" charset="0"/>
                        </a:rPr>
                        <a:t>Riihenmäki</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22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0</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13</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9</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20</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21</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extLst>
                  <a:ext uri="{0D108BD9-81ED-4DB2-BD59-A6C34878D82A}">
                    <a16:rowId xmlns:a16="http://schemas.microsoft.com/office/drawing/2014/main" val="3381151481"/>
                  </a:ext>
                </a:extLst>
              </a:tr>
              <a:tr h="231060">
                <a:tc>
                  <a:txBody>
                    <a:bodyPr/>
                    <a:lstStyle/>
                    <a:p>
                      <a:pPr algn="ctr" rtl="0" fontAlgn="ctr"/>
                      <a:r>
                        <a:rPr lang="fi-FI" sz="900" b="0" i="0" u="none" strike="noStrike">
                          <a:solidFill>
                            <a:srgbClr val="373737"/>
                          </a:solidFill>
                          <a:effectLst/>
                          <a:latin typeface="Open Sans Light" panose="020B0306030504020204" pitchFamily="34" charset="0"/>
                        </a:rPr>
                        <a:t>Saari</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15</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5</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8</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13</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7</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extLst>
                  <a:ext uri="{0D108BD9-81ED-4DB2-BD59-A6C34878D82A}">
                    <a16:rowId xmlns:a16="http://schemas.microsoft.com/office/drawing/2014/main" val="1895058454"/>
                  </a:ext>
                </a:extLst>
              </a:tr>
              <a:tr h="231060">
                <a:tc>
                  <a:txBody>
                    <a:bodyPr/>
                    <a:lstStyle/>
                    <a:p>
                      <a:pPr algn="ctr" rtl="0" fontAlgn="ctr"/>
                      <a:r>
                        <a:rPr lang="fi-FI" sz="900" b="0" i="0" u="none" strike="noStrike">
                          <a:solidFill>
                            <a:srgbClr val="373737"/>
                          </a:solidFill>
                          <a:effectLst/>
                          <a:latin typeface="Open Sans Light" panose="020B0306030504020204" pitchFamily="34" charset="0"/>
                        </a:rPr>
                        <a:t>Sääksjärvi</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extLst>
                  <a:ext uri="{0D108BD9-81ED-4DB2-BD59-A6C34878D82A}">
                    <a16:rowId xmlns:a16="http://schemas.microsoft.com/office/drawing/2014/main" val="106100714"/>
                  </a:ext>
                </a:extLst>
              </a:tr>
              <a:tr h="231060">
                <a:tc>
                  <a:txBody>
                    <a:bodyPr/>
                    <a:lstStyle/>
                    <a:p>
                      <a:pPr algn="ctr" rtl="0" fontAlgn="ctr"/>
                      <a:r>
                        <a:rPr lang="fi-FI" sz="900" b="0" i="0" u="none" strike="noStrike">
                          <a:solidFill>
                            <a:srgbClr val="373737"/>
                          </a:solidFill>
                          <a:effectLst/>
                          <a:latin typeface="Open Sans Light" panose="020B0306030504020204" pitchFamily="34" charset="0"/>
                        </a:rPr>
                        <a:t>Sälinkää</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extLst>
                  <a:ext uri="{0D108BD9-81ED-4DB2-BD59-A6C34878D82A}">
                    <a16:rowId xmlns:a16="http://schemas.microsoft.com/office/drawing/2014/main" val="3692691549"/>
                  </a:ext>
                </a:extLst>
              </a:tr>
              <a:tr h="251153">
                <a:tc>
                  <a:txBody>
                    <a:bodyPr/>
                    <a:lstStyle/>
                    <a:p>
                      <a:pPr algn="ctr" rtl="0" fontAlgn="ctr"/>
                      <a:r>
                        <a:rPr lang="fi-FI" sz="900" b="1" i="0" u="none" strike="noStrike" dirty="0">
                          <a:solidFill>
                            <a:srgbClr val="373737"/>
                          </a:solidFill>
                          <a:effectLst/>
                          <a:latin typeface="Open Sans Light" panose="020B0306030504020204" pitchFamily="34" charset="0"/>
                        </a:rPr>
                        <a:t>Yhteensä</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9900"/>
                    </a:solidFill>
                  </a:tcPr>
                </a:tc>
                <a:tc>
                  <a:txBody>
                    <a:bodyPr/>
                    <a:lstStyle/>
                    <a:p>
                      <a:pPr algn="ctr" rtl="0" fontAlgn="ctr"/>
                      <a:r>
                        <a:rPr lang="fi-FI" sz="900" b="1" i="0" u="none" strike="noStrike" dirty="0">
                          <a:solidFill>
                            <a:srgbClr val="373737"/>
                          </a:solidFill>
                          <a:effectLst/>
                          <a:latin typeface="Open Sans Light" panose="020B0306030504020204" pitchFamily="34" charset="0"/>
                        </a:rPr>
                        <a:t>137</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9900"/>
                    </a:solidFill>
                  </a:tcPr>
                </a:tc>
                <a:tc>
                  <a:txBody>
                    <a:bodyPr/>
                    <a:lstStyle/>
                    <a:p>
                      <a:pPr algn="ctr" rtl="0" fontAlgn="ctr"/>
                      <a:r>
                        <a:rPr lang="fi-FI" sz="900" b="1" i="0" u="none" strike="noStrike" dirty="0">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9900"/>
                    </a:solidFill>
                  </a:tcPr>
                </a:tc>
                <a:tc>
                  <a:txBody>
                    <a:bodyPr/>
                    <a:lstStyle/>
                    <a:p>
                      <a:pPr algn="ctr" rtl="0" fontAlgn="ctr"/>
                      <a:r>
                        <a:rPr lang="fi-FI" sz="900" b="1" i="0" u="none" strike="noStrike" dirty="0">
                          <a:solidFill>
                            <a:srgbClr val="373737"/>
                          </a:solidFill>
                          <a:effectLst/>
                          <a:latin typeface="Open Sans Light" panose="020B0306030504020204" pitchFamily="34" charset="0"/>
                        </a:rPr>
                        <a:t>29</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9900"/>
                    </a:solidFill>
                  </a:tcPr>
                </a:tc>
                <a:tc>
                  <a:txBody>
                    <a:bodyPr/>
                    <a:lstStyle/>
                    <a:p>
                      <a:pPr algn="ctr" rtl="0" fontAlgn="ctr"/>
                      <a:r>
                        <a:rPr lang="fi-FI" sz="900" b="1" i="0" u="none" strike="noStrike" dirty="0">
                          <a:solidFill>
                            <a:srgbClr val="373737"/>
                          </a:solidFill>
                          <a:effectLst/>
                          <a:latin typeface="Open Sans Light" panose="020B0306030504020204" pitchFamily="34" charset="0"/>
                        </a:rPr>
                        <a:t>52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9900"/>
                    </a:solidFill>
                  </a:tcPr>
                </a:tc>
                <a:tc>
                  <a:txBody>
                    <a:bodyPr/>
                    <a:lstStyle/>
                    <a:p>
                      <a:pPr algn="ctr" rtl="0" fontAlgn="ctr"/>
                      <a:r>
                        <a:rPr lang="fi-FI" sz="900" b="1" i="0" u="none" strike="noStrike" dirty="0">
                          <a:solidFill>
                            <a:srgbClr val="373737"/>
                          </a:solidFill>
                          <a:effectLst/>
                          <a:latin typeface="Open Sans Light" panose="020B0306030504020204" pitchFamily="34" charset="0"/>
                        </a:rPr>
                        <a:t>56</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9900"/>
                    </a:solidFill>
                  </a:tcPr>
                </a:tc>
                <a:tc>
                  <a:txBody>
                    <a:bodyPr/>
                    <a:lstStyle/>
                    <a:p>
                      <a:pPr algn="ctr" rtl="0" fontAlgn="ctr"/>
                      <a:r>
                        <a:rPr lang="fi-FI" sz="900" b="1" i="0" u="none" strike="noStrike" dirty="0">
                          <a:solidFill>
                            <a:srgbClr val="373737"/>
                          </a:solidFill>
                          <a:effectLst/>
                          <a:latin typeface="Open Sans Light" panose="020B0306030504020204" pitchFamily="34" charset="0"/>
                        </a:rPr>
                        <a:t>127</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9900"/>
                    </a:solidFill>
                  </a:tcPr>
                </a:tc>
                <a:tc>
                  <a:txBody>
                    <a:bodyPr/>
                    <a:lstStyle/>
                    <a:p>
                      <a:pPr algn="ctr" rtl="0" fontAlgn="ctr"/>
                      <a:r>
                        <a:rPr lang="fi-FI" sz="900" b="1" i="0" u="none" strike="noStrike" dirty="0">
                          <a:solidFill>
                            <a:srgbClr val="373737"/>
                          </a:solidFill>
                          <a:effectLst/>
                          <a:latin typeface="Open Sans Light" panose="020B0306030504020204" pitchFamily="34" charset="0"/>
                        </a:rPr>
                        <a:t>86</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9900"/>
                    </a:solidFill>
                  </a:tcPr>
                </a:tc>
                <a:extLst>
                  <a:ext uri="{0D108BD9-81ED-4DB2-BD59-A6C34878D82A}">
                    <a16:rowId xmlns:a16="http://schemas.microsoft.com/office/drawing/2014/main" val="1800344017"/>
                  </a:ext>
                </a:extLst>
              </a:tr>
              <a:tr h="251153">
                <a:tc>
                  <a:txBody>
                    <a:bodyPr/>
                    <a:lstStyle/>
                    <a:p>
                      <a:pPr algn="ctr" rtl="0" fontAlgn="ctr"/>
                      <a:r>
                        <a:rPr lang="fi-FI" sz="800" b="1"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FF9900"/>
                    </a:solidFill>
                  </a:tcPr>
                </a:tc>
                <a:tc>
                  <a:txBody>
                    <a:bodyPr/>
                    <a:lstStyle/>
                    <a:p>
                      <a:pPr algn="ctr" rtl="0" fontAlgn="ctr"/>
                      <a:r>
                        <a:rPr lang="fi-FI" sz="800" b="0" i="0" u="none" strike="noStrike">
                          <a:solidFill>
                            <a:srgbClr val="373737"/>
                          </a:solidFill>
                          <a:effectLst/>
                          <a:latin typeface="Open Sans Light" panose="020B0306030504020204" pitchFamily="34" charset="0"/>
                        </a:rPr>
                        <a:t>ikäluokka 342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FF9900"/>
                    </a:solidFill>
                  </a:tcPr>
                </a:tc>
                <a:tc>
                  <a:txBody>
                    <a:bodyPr/>
                    <a:lstStyle/>
                    <a:p>
                      <a:pPr algn="ctr" rtl="0" fontAlgn="ctr"/>
                      <a:r>
                        <a:rPr lang="fi-FI" sz="800" b="1"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FF9900"/>
                    </a:solidFill>
                  </a:tcPr>
                </a:tc>
                <a:tc>
                  <a:txBody>
                    <a:bodyPr/>
                    <a:lstStyle/>
                    <a:p>
                      <a:pPr algn="ctr" rtl="0" fontAlgn="ctr"/>
                      <a:r>
                        <a:rPr lang="fi-FI" sz="800" b="1" i="0" u="none" strike="noStrike" dirty="0">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9900"/>
                    </a:solidFill>
                  </a:tcPr>
                </a:tc>
                <a:tc>
                  <a:txBody>
                    <a:bodyPr/>
                    <a:lstStyle/>
                    <a:p>
                      <a:pPr algn="ctr" rtl="0" fontAlgn="ctr"/>
                      <a:r>
                        <a:rPr lang="fi-FI" sz="800" b="1" i="0" u="none" strike="noStrike">
                          <a:solidFill>
                            <a:srgbClr val="373737"/>
                          </a:solidFill>
                          <a:effectLst/>
                          <a:latin typeface="Open Sans Light" panose="020B0306030504020204" pitchFamily="34" charset="0"/>
                        </a:rPr>
                        <a:t> </a:t>
                      </a:r>
                    </a:p>
                  </a:txBody>
                  <a:tcPr marL="6972" marR="6972" marT="6972"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9900"/>
                    </a:solidFill>
                  </a:tcPr>
                </a:tc>
                <a:tc>
                  <a:txBody>
                    <a:bodyPr/>
                    <a:lstStyle/>
                    <a:p>
                      <a:pPr algn="ctr" rtl="0" fontAlgn="ctr"/>
                      <a:r>
                        <a:rPr lang="fi-FI" sz="800" b="1" i="0" u="none" strike="noStrike">
                          <a:solidFill>
                            <a:srgbClr val="373737"/>
                          </a:solidFill>
                          <a:effectLst/>
                          <a:latin typeface="Open Sans Light" panose="020B0306030504020204" pitchFamily="34" charset="0"/>
                        </a:rPr>
                        <a:t> </a:t>
                      </a:r>
                    </a:p>
                  </a:txBody>
                  <a:tcPr marL="6972" marR="6972" marT="6972"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9900"/>
                    </a:solidFill>
                  </a:tcPr>
                </a:tc>
                <a:tc>
                  <a:txBody>
                    <a:bodyPr/>
                    <a:lstStyle/>
                    <a:p>
                      <a:pPr algn="ctr" rtl="0" fontAlgn="ctr"/>
                      <a:r>
                        <a:rPr lang="fi-FI" sz="800" b="1"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FF9900"/>
                    </a:solidFill>
                  </a:tcPr>
                </a:tc>
                <a:tc>
                  <a:txBody>
                    <a:bodyPr/>
                    <a:lstStyle/>
                    <a:p>
                      <a:pPr algn="ctr" rtl="0" fontAlgn="ctr"/>
                      <a:r>
                        <a:rPr lang="fi-FI" sz="800" b="1" i="0" u="none" strike="noStrike" dirty="0">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FF9900"/>
                    </a:solidFill>
                  </a:tcPr>
                </a:tc>
                <a:extLst>
                  <a:ext uri="{0D108BD9-81ED-4DB2-BD59-A6C34878D82A}">
                    <a16:rowId xmlns:a16="http://schemas.microsoft.com/office/drawing/2014/main" val="4238464089"/>
                  </a:ext>
                </a:extLst>
              </a:tr>
            </a:tbl>
          </a:graphicData>
        </a:graphic>
      </p:graphicFrame>
    </p:spTree>
    <p:extLst>
      <p:ext uri="{BB962C8B-B14F-4D97-AF65-F5344CB8AC3E}">
        <p14:creationId xmlns:p14="http://schemas.microsoft.com/office/powerpoint/2010/main" val="1543743751"/>
      </p:ext>
    </p:extLst>
  </p:cSld>
  <p:clrMapOvr>
    <a:masterClrMapping/>
  </p:clrMapOvr>
  <p:transition>
    <p:strips dir="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426E686-2FA9-409D-B57F-1517952C4AF7}"/>
              </a:ext>
            </a:extLst>
          </p:cNvPr>
          <p:cNvSpPr>
            <a:spLocks noGrp="1"/>
          </p:cNvSpPr>
          <p:nvPr>
            <p:ph type="title"/>
          </p:nvPr>
        </p:nvSpPr>
        <p:spPr>
          <a:xfrm>
            <a:off x="978250" y="756173"/>
            <a:ext cx="6789956" cy="435062"/>
          </a:xfrm>
        </p:spPr>
        <p:txBody>
          <a:bodyPr/>
          <a:lstStyle/>
          <a:p>
            <a:r>
              <a:rPr lang="fi-FI" sz="2000" dirty="0"/>
              <a:t>6.- luokkien uintitilasto lukuvuonna 2020 - 2021</a:t>
            </a:r>
          </a:p>
        </p:txBody>
      </p:sp>
      <p:graphicFrame>
        <p:nvGraphicFramePr>
          <p:cNvPr id="9" name="Sisällön paikkamerkki 8">
            <a:extLst>
              <a:ext uri="{FF2B5EF4-FFF2-40B4-BE49-F238E27FC236}">
                <a16:creationId xmlns:a16="http://schemas.microsoft.com/office/drawing/2014/main" id="{EDF070E4-5A31-4F77-BAFF-0176F8A87199}"/>
              </a:ext>
            </a:extLst>
          </p:cNvPr>
          <p:cNvGraphicFramePr>
            <a:graphicFrameLocks noGrp="1"/>
          </p:cNvGraphicFramePr>
          <p:nvPr>
            <p:ph idx="1"/>
            <p:extLst>
              <p:ext uri="{D42A27DB-BD31-4B8C-83A1-F6EECF244321}">
                <p14:modId xmlns:p14="http://schemas.microsoft.com/office/powerpoint/2010/main" val="695499010"/>
              </p:ext>
            </p:extLst>
          </p:nvPr>
        </p:nvGraphicFramePr>
        <p:xfrm>
          <a:off x="584792" y="1360967"/>
          <a:ext cx="8176437" cy="4114795"/>
        </p:xfrm>
        <a:graphic>
          <a:graphicData uri="http://schemas.openxmlformats.org/drawingml/2006/table">
            <a:tbl>
              <a:tblPr/>
              <a:tblGrid>
                <a:gridCol w="1095811">
                  <a:extLst>
                    <a:ext uri="{9D8B030D-6E8A-4147-A177-3AD203B41FA5}">
                      <a16:colId xmlns:a16="http://schemas.microsoft.com/office/drawing/2014/main" val="4125822742"/>
                    </a:ext>
                  </a:extLst>
                </a:gridCol>
                <a:gridCol w="1011518">
                  <a:extLst>
                    <a:ext uri="{9D8B030D-6E8A-4147-A177-3AD203B41FA5}">
                      <a16:colId xmlns:a16="http://schemas.microsoft.com/office/drawing/2014/main" val="771645911"/>
                    </a:ext>
                  </a:extLst>
                </a:gridCol>
                <a:gridCol w="1011518">
                  <a:extLst>
                    <a:ext uri="{9D8B030D-6E8A-4147-A177-3AD203B41FA5}">
                      <a16:colId xmlns:a16="http://schemas.microsoft.com/office/drawing/2014/main" val="1813104640"/>
                    </a:ext>
                  </a:extLst>
                </a:gridCol>
                <a:gridCol w="1011518">
                  <a:extLst>
                    <a:ext uri="{9D8B030D-6E8A-4147-A177-3AD203B41FA5}">
                      <a16:colId xmlns:a16="http://schemas.microsoft.com/office/drawing/2014/main" val="2646232420"/>
                    </a:ext>
                  </a:extLst>
                </a:gridCol>
                <a:gridCol w="1011518">
                  <a:extLst>
                    <a:ext uri="{9D8B030D-6E8A-4147-A177-3AD203B41FA5}">
                      <a16:colId xmlns:a16="http://schemas.microsoft.com/office/drawing/2014/main" val="3456317387"/>
                    </a:ext>
                  </a:extLst>
                </a:gridCol>
                <a:gridCol w="1011518">
                  <a:extLst>
                    <a:ext uri="{9D8B030D-6E8A-4147-A177-3AD203B41FA5}">
                      <a16:colId xmlns:a16="http://schemas.microsoft.com/office/drawing/2014/main" val="1771641806"/>
                    </a:ext>
                  </a:extLst>
                </a:gridCol>
                <a:gridCol w="1011518">
                  <a:extLst>
                    <a:ext uri="{9D8B030D-6E8A-4147-A177-3AD203B41FA5}">
                      <a16:colId xmlns:a16="http://schemas.microsoft.com/office/drawing/2014/main" val="3203968488"/>
                    </a:ext>
                  </a:extLst>
                </a:gridCol>
                <a:gridCol w="1011518">
                  <a:extLst>
                    <a:ext uri="{9D8B030D-6E8A-4147-A177-3AD203B41FA5}">
                      <a16:colId xmlns:a16="http://schemas.microsoft.com/office/drawing/2014/main" val="1931330468"/>
                    </a:ext>
                  </a:extLst>
                </a:gridCol>
              </a:tblGrid>
              <a:tr h="229153">
                <a:tc>
                  <a:txBody>
                    <a:bodyPr/>
                    <a:lstStyle/>
                    <a:p>
                      <a:pPr algn="ctr" rtl="0" fontAlgn="ctr"/>
                      <a:r>
                        <a:rPr lang="fi-FI" sz="800" b="1" i="0" u="none" strike="noStrike">
                          <a:solidFill>
                            <a:srgbClr val="373737"/>
                          </a:solidFill>
                          <a:effectLst/>
                          <a:latin typeface="Open Sans Light" panose="020B0306030504020204" pitchFamily="34" charset="0"/>
                        </a:rPr>
                        <a:t>6.lk</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FFAA00"/>
                    </a:solidFill>
                  </a:tcPr>
                </a:tc>
                <a:tc>
                  <a:txBody>
                    <a:bodyPr/>
                    <a:lstStyle/>
                    <a:p>
                      <a:pPr algn="ctr" rtl="0" fontAlgn="ctr"/>
                      <a:r>
                        <a:rPr lang="fi-FI" sz="700" b="1"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FFAA00"/>
                    </a:solidFill>
                  </a:tcPr>
                </a:tc>
                <a:tc>
                  <a:txBody>
                    <a:bodyPr/>
                    <a:lstStyle/>
                    <a:p>
                      <a:pPr algn="ctr" rtl="0" fontAlgn="ctr"/>
                      <a:r>
                        <a:rPr lang="fi-FI" sz="700" b="1"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FFAA00"/>
                    </a:solidFill>
                  </a:tcPr>
                </a:tc>
                <a:tc gridSpan="3">
                  <a:txBody>
                    <a:bodyPr/>
                    <a:lstStyle/>
                    <a:p>
                      <a:pPr algn="ctr" rtl="0" fontAlgn="ctr"/>
                      <a:r>
                        <a:rPr lang="fi-FI" sz="700" b="1" i="0" u="none" strike="noStrike">
                          <a:solidFill>
                            <a:srgbClr val="373737"/>
                          </a:solidFill>
                          <a:effectLst/>
                          <a:latin typeface="Open Sans Light" panose="020B0306030504020204" pitchFamily="34" charset="0"/>
                        </a:rPr>
                        <a:t>Tieto vanhemmilta</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AA00"/>
                    </a:solidFill>
                  </a:tcPr>
                </a:tc>
                <a:tc hMerge="1">
                  <a:txBody>
                    <a:bodyPr/>
                    <a:lstStyle/>
                    <a:p>
                      <a:endParaRPr lang="fi-FI"/>
                    </a:p>
                  </a:txBody>
                  <a:tcPr/>
                </a:tc>
                <a:tc hMerge="1">
                  <a:txBody>
                    <a:bodyPr/>
                    <a:lstStyle/>
                    <a:p>
                      <a:endParaRPr lang="fi-FI"/>
                    </a:p>
                  </a:txBody>
                  <a:tcPr/>
                </a:tc>
                <a:tc>
                  <a:txBody>
                    <a:bodyPr/>
                    <a:lstStyle/>
                    <a:p>
                      <a:pPr algn="ctr" rtl="0" fontAlgn="ctr"/>
                      <a:r>
                        <a:rPr lang="fi-FI" sz="800" b="1"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FFAA00"/>
                    </a:solidFill>
                  </a:tcPr>
                </a:tc>
                <a:tc>
                  <a:txBody>
                    <a:bodyPr/>
                    <a:lstStyle/>
                    <a:p>
                      <a:pPr algn="ctr" rtl="0" fontAlgn="ctr"/>
                      <a:r>
                        <a:rPr lang="fi-FI" sz="800" b="1"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solidFill>
                      <a:srgbClr val="FFAA00"/>
                    </a:solidFill>
                  </a:tcPr>
                </a:tc>
                <a:extLst>
                  <a:ext uri="{0D108BD9-81ED-4DB2-BD59-A6C34878D82A}">
                    <a16:rowId xmlns:a16="http://schemas.microsoft.com/office/drawing/2014/main" val="2707201166"/>
                  </a:ext>
                </a:extLst>
              </a:tr>
              <a:tr h="667535">
                <a:tc>
                  <a:txBody>
                    <a:bodyPr/>
                    <a:lstStyle/>
                    <a:p>
                      <a:pPr algn="ctr" rtl="0" fontAlgn="ctr"/>
                      <a:r>
                        <a:rPr lang="fi-FI" sz="1000" b="1" i="0" u="none" strike="noStrike" dirty="0">
                          <a:solidFill>
                            <a:srgbClr val="373737"/>
                          </a:solidFill>
                          <a:effectLst/>
                          <a:latin typeface="Open Sans Light" panose="020B0306030504020204" pitchFamily="34" charset="0"/>
                        </a:rPr>
                        <a:t>Koulu</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AA00"/>
                    </a:solidFill>
                  </a:tcPr>
                </a:tc>
                <a:tc>
                  <a:txBody>
                    <a:bodyPr/>
                    <a:lstStyle/>
                    <a:p>
                      <a:pPr algn="ctr" rtl="0" fontAlgn="ctr"/>
                      <a:r>
                        <a:rPr lang="fi-FI" sz="800" b="1" i="0" u="none" strike="noStrike" dirty="0">
                          <a:solidFill>
                            <a:srgbClr val="373737"/>
                          </a:solidFill>
                          <a:effectLst/>
                          <a:latin typeface="Open Sans Light" panose="020B0306030504020204" pitchFamily="34" charset="0"/>
                        </a:rPr>
                        <a:t> Oppilaat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AA00"/>
                    </a:solidFill>
                  </a:tcPr>
                </a:tc>
                <a:tc>
                  <a:txBody>
                    <a:bodyPr/>
                    <a:lstStyle/>
                    <a:p>
                      <a:pPr algn="ctr" rtl="0" fontAlgn="ctr"/>
                      <a:r>
                        <a:rPr lang="fi-FI" sz="800" b="1" i="0" u="none" strike="noStrike" dirty="0">
                          <a:solidFill>
                            <a:srgbClr val="373737"/>
                          </a:solidFill>
                          <a:effectLst/>
                          <a:latin typeface="Open Sans Light" panose="020B0306030504020204" pitchFamily="34" charset="0"/>
                        </a:rPr>
                        <a:t>Uintikerrat</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AA00"/>
                    </a:solidFill>
                  </a:tcPr>
                </a:tc>
                <a:tc>
                  <a:txBody>
                    <a:bodyPr/>
                    <a:lstStyle/>
                    <a:p>
                      <a:pPr algn="ctr" rtl="0" fontAlgn="ctr"/>
                      <a:r>
                        <a:rPr lang="fi-FI" sz="900" b="1" i="0" u="none" strike="noStrike" dirty="0">
                          <a:solidFill>
                            <a:srgbClr val="373737"/>
                          </a:solidFill>
                          <a:effectLst/>
                          <a:latin typeface="Open Sans Light" panose="020B0306030504020204" pitchFamily="34" charset="0"/>
                        </a:rPr>
                        <a:t>Ei aikaisempaa uimataitoa</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AA00"/>
                    </a:solidFill>
                  </a:tcPr>
                </a:tc>
                <a:tc>
                  <a:txBody>
                    <a:bodyPr/>
                    <a:lstStyle/>
                    <a:p>
                      <a:pPr algn="ctr" rtl="0" fontAlgn="ctr"/>
                      <a:r>
                        <a:rPr lang="fi-FI" sz="1000" b="1" i="0" u="none" strike="noStrike" dirty="0">
                          <a:solidFill>
                            <a:srgbClr val="373737"/>
                          </a:solidFill>
                          <a:effectLst/>
                          <a:latin typeface="Open Sans Light" panose="020B0306030504020204" pitchFamily="34" charset="0"/>
                        </a:rPr>
                        <a:t>Aikaisempi uimataito  alle10m</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AA00"/>
                    </a:solidFill>
                  </a:tcPr>
                </a:tc>
                <a:tc>
                  <a:txBody>
                    <a:bodyPr/>
                    <a:lstStyle/>
                    <a:p>
                      <a:pPr algn="ctr" rtl="0" fontAlgn="ctr"/>
                      <a:r>
                        <a:rPr lang="fi-FI" sz="1000" b="1" i="0" u="none" strike="noStrike" dirty="0">
                          <a:solidFill>
                            <a:srgbClr val="373737"/>
                          </a:solidFill>
                          <a:effectLst/>
                          <a:latin typeface="Open Sans Light" panose="020B0306030504020204" pitchFamily="34" charset="0"/>
                        </a:rPr>
                        <a:t>Aikaisempi uimataito yli10m</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AA00"/>
                    </a:solidFill>
                  </a:tcPr>
                </a:tc>
                <a:tc>
                  <a:txBody>
                    <a:bodyPr/>
                    <a:lstStyle/>
                    <a:p>
                      <a:pPr algn="ctr" rtl="0" fontAlgn="ctr"/>
                      <a:r>
                        <a:rPr lang="fi-FI" sz="1000" b="1" i="0" u="none" strike="noStrike" dirty="0">
                          <a:solidFill>
                            <a:srgbClr val="373737"/>
                          </a:solidFill>
                          <a:effectLst/>
                          <a:latin typeface="Open Sans Light" panose="020B0306030504020204" pitchFamily="34" charset="0"/>
                        </a:rPr>
                        <a:t>50 m uinti onnistuu</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AA00"/>
                    </a:solidFill>
                  </a:tcPr>
                </a:tc>
                <a:tc>
                  <a:txBody>
                    <a:bodyPr/>
                    <a:lstStyle/>
                    <a:p>
                      <a:pPr algn="ctr" rtl="0" fontAlgn="ctr"/>
                      <a:r>
                        <a:rPr lang="fi-FI" sz="1000" b="1" i="0" u="none" strike="noStrike" dirty="0">
                          <a:solidFill>
                            <a:srgbClr val="373737"/>
                          </a:solidFill>
                          <a:effectLst/>
                          <a:latin typeface="Open Sans Light" panose="020B0306030504020204" pitchFamily="34" charset="0"/>
                        </a:rPr>
                        <a:t>5 m sukellus onnistuu</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AA00"/>
                    </a:solidFill>
                  </a:tcPr>
                </a:tc>
                <a:extLst>
                  <a:ext uri="{0D108BD9-81ED-4DB2-BD59-A6C34878D82A}">
                    <a16:rowId xmlns:a16="http://schemas.microsoft.com/office/drawing/2014/main" val="1737602490"/>
                  </a:ext>
                </a:extLst>
              </a:tr>
              <a:tr h="239117">
                <a:tc>
                  <a:txBody>
                    <a:bodyPr/>
                    <a:lstStyle/>
                    <a:p>
                      <a:pPr algn="ctr" rtl="0" fontAlgn="ctr"/>
                      <a:r>
                        <a:rPr lang="fi-FI" sz="900" b="0" i="0" u="none" strike="noStrike" dirty="0">
                          <a:solidFill>
                            <a:srgbClr val="373737"/>
                          </a:solidFill>
                          <a:effectLst/>
                          <a:latin typeface="Open Sans Light" panose="020B0306030504020204" pitchFamily="34" charset="0"/>
                        </a:rPr>
                        <a:t>Arola</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5</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1</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0</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0</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5</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4</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5</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extLst>
                  <a:ext uri="{0D108BD9-81ED-4DB2-BD59-A6C34878D82A}">
                    <a16:rowId xmlns:a16="http://schemas.microsoft.com/office/drawing/2014/main" val="2554324259"/>
                  </a:ext>
                </a:extLst>
              </a:tr>
              <a:tr h="229153">
                <a:tc>
                  <a:txBody>
                    <a:bodyPr/>
                    <a:lstStyle/>
                    <a:p>
                      <a:pPr algn="ctr" rtl="0" fontAlgn="ctr"/>
                      <a:r>
                        <a:rPr lang="fi-FI" sz="900" b="0" i="0" u="none" strike="noStrike">
                          <a:solidFill>
                            <a:srgbClr val="373737"/>
                          </a:solidFill>
                          <a:effectLst/>
                          <a:latin typeface="Open Sans Light" panose="020B0306030504020204" pitchFamily="34" charset="0"/>
                        </a:rPr>
                        <a:t>Hirvihaara</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extLst>
                  <a:ext uri="{0D108BD9-81ED-4DB2-BD59-A6C34878D82A}">
                    <a16:rowId xmlns:a16="http://schemas.microsoft.com/office/drawing/2014/main" val="1635280231"/>
                  </a:ext>
                </a:extLst>
              </a:tr>
              <a:tr h="229153">
                <a:tc>
                  <a:txBody>
                    <a:bodyPr/>
                    <a:lstStyle/>
                    <a:p>
                      <a:pPr algn="ctr" rtl="0" fontAlgn="ctr"/>
                      <a:r>
                        <a:rPr lang="fi-FI" sz="900" b="0" i="0" u="none" strike="noStrike">
                          <a:solidFill>
                            <a:srgbClr val="373737"/>
                          </a:solidFill>
                          <a:effectLst/>
                          <a:latin typeface="Open Sans Light" panose="020B0306030504020204" pitchFamily="34" charset="0"/>
                        </a:rPr>
                        <a:t>Hepola</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19</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0</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1</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18</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18</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18</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extLst>
                  <a:ext uri="{0D108BD9-81ED-4DB2-BD59-A6C34878D82A}">
                    <a16:rowId xmlns:a16="http://schemas.microsoft.com/office/drawing/2014/main" val="3357889629"/>
                  </a:ext>
                </a:extLst>
              </a:tr>
              <a:tr h="239117">
                <a:tc>
                  <a:txBody>
                    <a:bodyPr/>
                    <a:lstStyle/>
                    <a:p>
                      <a:pPr algn="ctr" rtl="0" fontAlgn="ctr"/>
                      <a:r>
                        <a:rPr lang="fi-FI" sz="900" b="0" i="0" u="none" strike="noStrike">
                          <a:solidFill>
                            <a:srgbClr val="373737"/>
                          </a:solidFill>
                          <a:effectLst/>
                          <a:latin typeface="Open Sans Light" panose="020B0306030504020204" pitchFamily="34" charset="0"/>
                        </a:rPr>
                        <a:t>Hyökännummi</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27</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0</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0</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27</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22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21</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extLst>
                  <a:ext uri="{0D108BD9-81ED-4DB2-BD59-A6C34878D82A}">
                    <a16:rowId xmlns:a16="http://schemas.microsoft.com/office/drawing/2014/main" val="2781591342"/>
                  </a:ext>
                </a:extLst>
              </a:tr>
              <a:tr h="229153">
                <a:tc>
                  <a:txBody>
                    <a:bodyPr/>
                    <a:lstStyle/>
                    <a:p>
                      <a:pPr algn="ctr" rtl="0" fontAlgn="ctr"/>
                      <a:r>
                        <a:rPr lang="fi-FI" sz="900" b="0" i="0" u="none" strike="noStrike">
                          <a:solidFill>
                            <a:srgbClr val="373737"/>
                          </a:solidFill>
                          <a:effectLst/>
                          <a:latin typeface="Open Sans Light" panose="020B0306030504020204" pitchFamily="34" charset="0"/>
                        </a:rPr>
                        <a:t>Kirkonkylä</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29</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0</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1</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24</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14</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23</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extLst>
                  <a:ext uri="{0D108BD9-81ED-4DB2-BD59-A6C34878D82A}">
                    <a16:rowId xmlns:a16="http://schemas.microsoft.com/office/drawing/2014/main" val="4176924423"/>
                  </a:ext>
                </a:extLst>
              </a:tr>
              <a:tr h="229153">
                <a:tc>
                  <a:txBody>
                    <a:bodyPr/>
                    <a:lstStyle/>
                    <a:p>
                      <a:pPr algn="ctr" rtl="0" fontAlgn="ctr"/>
                      <a:r>
                        <a:rPr lang="fi-FI" sz="900" b="0" i="0" u="none" strike="noStrike">
                          <a:solidFill>
                            <a:srgbClr val="373737"/>
                          </a:solidFill>
                          <a:effectLst/>
                          <a:latin typeface="Open Sans Light" panose="020B0306030504020204" pitchFamily="34" charset="0"/>
                        </a:rPr>
                        <a:t>Myllymäki</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extLst>
                  <a:ext uri="{0D108BD9-81ED-4DB2-BD59-A6C34878D82A}">
                    <a16:rowId xmlns:a16="http://schemas.microsoft.com/office/drawing/2014/main" val="1464416560"/>
                  </a:ext>
                </a:extLst>
              </a:tr>
              <a:tr h="229153">
                <a:tc>
                  <a:txBody>
                    <a:bodyPr/>
                    <a:lstStyle/>
                    <a:p>
                      <a:pPr algn="ctr" rtl="0" fontAlgn="ctr"/>
                      <a:r>
                        <a:rPr lang="fi-FI" sz="900" b="0" i="0" u="none" strike="noStrike">
                          <a:solidFill>
                            <a:srgbClr val="373737"/>
                          </a:solidFill>
                          <a:effectLst/>
                          <a:latin typeface="Open Sans Light" panose="020B0306030504020204" pitchFamily="34" charset="0"/>
                        </a:rPr>
                        <a:t>Numminen</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21</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4</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0</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4</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17</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17</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17</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extLst>
                  <a:ext uri="{0D108BD9-81ED-4DB2-BD59-A6C34878D82A}">
                    <a16:rowId xmlns:a16="http://schemas.microsoft.com/office/drawing/2014/main" val="1227779077"/>
                  </a:ext>
                </a:extLst>
              </a:tr>
              <a:tr h="229153">
                <a:tc>
                  <a:txBody>
                    <a:bodyPr/>
                    <a:lstStyle/>
                    <a:p>
                      <a:pPr algn="ctr" rtl="0" fontAlgn="ctr"/>
                      <a:r>
                        <a:rPr lang="fi-FI" sz="900" b="0" i="0" u="none" strike="noStrike">
                          <a:solidFill>
                            <a:srgbClr val="373737"/>
                          </a:solidFill>
                          <a:effectLst/>
                          <a:latin typeface="Open Sans Light" panose="020B0306030504020204" pitchFamily="34" charset="0"/>
                        </a:rPr>
                        <a:t>Ohkola</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10</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4</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1</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0</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9</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9</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9</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extLst>
                  <a:ext uri="{0D108BD9-81ED-4DB2-BD59-A6C34878D82A}">
                    <a16:rowId xmlns:a16="http://schemas.microsoft.com/office/drawing/2014/main" val="3515840468"/>
                  </a:ext>
                </a:extLst>
              </a:tr>
              <a:tr h="229153">
                <a:tc>
                  <a:txBody>
                    <a:bodyPr/>
                    <a:lstStyle/>
                    <a:p>
                      <a:pPr algn="ctr" rtl="0" fontAlgn="ctr"/>
                      <a:r>
                        <a:rPr lang="fi-FI" sz="900" b="0" i="0" u="none" strike="noStrike">
                          <a:solidFill>
                            <a:srgbClr val="373737"/>
                          </a:solidFill>
                          <a:effectLst/>
                          <a:latin typeface="Open Sans Light" panose="020B0306030504020204" pitchFamily="34" charset="0"/>
                        </a:rPr>
                        <a:t>Riihenmäki</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14</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12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12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extLst>
                  <a:ext uri="{0D108BD9-81ED-4DB2-BD59-A6C34878D82A}">
                    <a16:rowId xmlns:a16="http://schemas.microsoft.com/office/drawing/2014/main" val="1280835616"/>
                  </a:ext>
                </a:extLst>
              </a:tr>
              <a:tr h="229153">
                <a:tc>
                  <a:txBody>
                    <a:bodyPr/>
                    <a:lstStyle/>
                    <a:p>
                      <a:pPr algn="ctr" rtl="0" fontAlgn="ctr"/>
                      <a:r>
                        <a:rPr lang="fi-FI" sz="900" b="0" i="0" u="none" strike="noStrike">
                          <a:solidFill>
                            <a:srgbClr val="373737"/>
                          </a:solidFill>
                          <a:effectLst/>
                          <a:latin typeface="Open Sans Light" panose="020B0306030504020204" pitchFamily="34" charset="0"/>
                        </a:rPr>
                        <a:t>Saari</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extLst>
                  <a:ext uri="{0D108BD9-81ED-4DB2-BD59-A6C34878D82A}">
                    <a16:rowId xmlns:a16="http://schemas.microsoft.com/office/drawing/2014/main" val="2996340104"/>
                  </a:ext>
                </a:extLst>
              </a:tr>
              <a:tr h="229153">
                <a:tc>
                  <a:txBody>
                    <a:bodyPr/>
                    <a:lstStyle/>
                    <a:p>
                      <a:pPr algn="ctr" rtl="0" fontAlgn="ctr"/>
                      <a:r>
                        <a:rPr lang="fi-FI" sz="900" b="0" i="0" u="none" strike="noStrike">
                          <a:solidFill>
                            <a:srgbClr val="373737"/>
                          </a:solidFill>
                          <a:effectLst/>
                          <a:latin typeface="Open Sans Light" panose="020B0306030504020204" pitchFamily="34" charset="0"/>
                        </a:rPr>
                        <a:t>Sääksjärvi</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E2CB"/>
                    </a:solidFill>
                  </a:tcPr>
                </a:tc>
                <a:extLst>
                  <a:ext uri="{0D108BD9-81ED-4DB2-BD59-A6C34878D82A}">
                    <a16:rowId xmlns:a16="http://schemas.microsoft.com/office/drawing/2014/main" val="3563409512"/>
                  </a:ext>
                </a:extLst>
              </a:tr>
              <a:tr h="229153">
                <a:tc>
                  <a:txBody>
                    <a:bodyPr/>
                    <a:lstStyle/>
                    <a:p>
                      <a:pPr algn="ctr" rtl="0" fontAlgn="ctr"/>
                      <a:r>
                        <a:rPr lang="fi-FI" sz="900" b="0" i="0" u="none" strike="noStrike">
                          <a:solidFill>
                            <a:srgbClr val="373737"/>
                          </a:solidFill>
                          <a:effectLst/>
                          <a:latin typeface="Open Sans Light" panose="020B0306030504020204" pitchFamily="34" charset="0"/>
                        </a:rPr>
                        <a:t>Sälinkää</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10</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0</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0</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10</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a:solidFill>
                            <a:srgbClr val="373737"/>
                          </a:solidFill>
                          <a:effectLst/>
                          <a:latin typeface="Open Sans Light" panose="020B0306030504020204" pitchFamily="34" charset="0"/>
                        </a:rPr>
                        <a:t>6</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tc>
                  <a:txBody>
                    <a:bodyPr/>
                    <a:lstStyle/>
                    <a:p>
                      <a:pPr algn="ctr" rtl="0" fontAlgn="ctr"/>
                      <a:r>
                        <a:rPr lang="fi-FI" sz="900" b="0" i="0" u="none" strike="noStrike" dirty="0">
                          <a:solidFill>
                            <a:srgbClr val="373737"/>
                          </a:solidFill>
                          <a:effectLst/>
                          <a:latin typeface="Open Sans Light" panose="020B0306030504020204" pitchFamily="34" charset="0"/>
                        </a:rPr>
                        <a:t>10</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1E7"/>
                    </a:solidFill>
                  </a:tcPr>
                </a:tc>
                <a:extLst>
                  <a:ext uri="{0D108BD9-81ED-4DB2-BD59-A6C34878D82A}">
                    <a16:rowId xmlns:a16="http://schemas.microsoft.com/office/drawing/2014/main" val="389829559"/>
                  </a:ext>
                </a:extLst>
              </a:tr>
              <a:tr h="229153">
                <a:tc>
                  <a:txBody>
                    <a:bodyPr/>
                    <a:lstStyle/>
                    <a:p>
                      <a:pPr algn="ctr" rtl="0" fontAlgn="ctr"/>
                      <a:r>
                        <a:rPr lang="fi-FI" sz="900" b="1" i="0" u="none" strike="noStrike" dirty="0">
                          <a:solidFill>
                            <a:srgbClr val="373737"/>
                          </a:solidFill>
                          <a:effectLst/>
                          <a:latin typeface="Open Sans Light" panose="020B0306030504020204" pitchFamily="34" charset="0"/>
                        </a:rPr>
                        <a:t>Yhteensä</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9900"/>
                    </a:solidFill>
                  </a:tcPr>
                </a:tc>
                <a:tc>
                  <a:txBody>
                    <a:bodyPr/>
                    <a:lstStyle/>
                    <a:p>
                      <a:pPr algn="ctr" rtl="0" fontAlgn="ctr"/>
                      <a:r>
                        <a:rPr lang="fi-FI" sz="900" b="1" i="0" u="none" strike="noStrike" dirty="0">
                          <a:solidFill>
                            <a:srgbClr val="373737"/>
                          </a:solidFill>
                          <a:effectLst/>
                          <a:latin typeface="Open Sans Light" panose="020B0306030504020204" pitchFamily="34" charset="0"/>
                        </a:rPr>
                        <a:t>135</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9900"/>
                    </a:solidFill>
                  </a:tcPr>
                </a:tc>
                <a:tc>
                  <a:txBody>
                    <a:bodyPr/>
                    <a:lstStyle/>
                    <a:p>
                      <a:pPr algn="ctr" rtl="0" fontAlgn="ctr"/>
                      <a:r>
                        <a:rPr lang="fi-FI" sz="900" b="1" i="0" u="none" strike="noStrike" dirty="0">
                          <a:solidFill>
                            <a:srgbClr val="373737"/>
                          </a:solidFill>
                          <a:effectLst/>
                          <a:latin typeface="Open Sans Light" panose="020B0306030504020204" pitchFamily="34" charset="0"/>
                        </a:rPr>
                        <a:t> </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9900"/>
                    </a:solidFill>
                  </a:tcPr>
                </a:tc>
                <a:tc>
                  <a:txBody>
                    <a:bodyPr/>
                    <a:lstStyle/>
                    <a:p>
                      <a:pPr algn="ctr" rtl="0" fontAlgn="ctr"/>
                      <a:r>
                        <a:rPr lang="fi-FI" sz="900" b="1" i="0" u="none" strike="noStrike" dirty="0">
                          <a:solidFill>
                            <a:srgbClr val="373737"/>
                          </a:solidFill>
                          <a:effectLst/>
                          <a:latin typeface="Open Sans Light" panose="020B0306030504020204" pitchFamily="34" charset="0"/>
                        </a:rPr>
                        <a:t>1</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9900"/>
                    </a:solidFill>
                  </a:tcPr>
                </a:tc>
                <a:tc>
                  <a:txBody>
                    <a:bodyPr/>
                    <a:lstStyle/>
                    <a:p>
                      <a:pPr algn="ctr" rtl="0" fontAlgn="ctr"/>
                      <a:r>
                        <a:rPr lang="fi-FI" sz="900" b="1" i="0" u="none" strike="noStrike" dirty="0">
                          <a:solidFill>
                            <a:srgbClr val="373737"/>
                          </a:solidFill>
                          <a:effectLst/>
                          <a:latin typeface="Open Sans Light" panose="020B0306030504020204" pitchFamily="34" charset="0"/>
                        </a:rPr>
                        <a:t>6</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9900"/>
                    </a:solidFill>
                  </a:tcPr>
                </a:tc>
                <a:tc>
                  <a:txBody>
                    <a:bodyPr/>
                    <a:lstStyle/>
                    <a:p>
                      <a:pPr algn="ctr" rtl="0" fontAlgn="ctr"/>
                      <a:r>
                        <a:rPr lang="fi-FI" sz="900" b="1" i="0" u="none" strike="noStrike" dirty="0">
                          <a:solidFill>
                            <a:srgbClr val="373737"/>
                          </a:solidFill>
                          <a:effectLst/>
                          <a:latin typeface="Open Sans Light" panose="020B0306030504020204" pitchFamily="34" charset="0"/>
                        </a:rPr>
                        <a:t>110</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9900"/>
                    </a:solidFill>
                  </a:tcPr>
                </a:tc>
                <a:tc>
                  <a:txBody>
                    <a:bodyPr/>
                    <a:lstStyle/>
                    <a:p>
                      <a:pPr algn="ctr" rtl="0" fontAlgn="ctr"/>
                      <a:r>
                        <a:rPr lang="fi-FI" sz="900" b="1" i="0" u="none" strike="noStrike" dirty="0">
                          <a:solidFill>
                            <a:srgbClr val="373737"/>
                          </a:solidFill>
                          <a:effectLst/>
                          <a:latin typeface="Open Sans Light" panose="020B0306030504020204" pitchFamily="34" charset="0"/>
                        </a:rPr>
                        <a:t>102</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9900"/>
                    </a:solidFill>
                  </a:tcPr>
                </a:tc>
                <a:tc>
                  <a:txBody>
                    <a:bodyPr/>
                    <a:lstStyle/>
                    <a:p>
                      <a:pPr algn="ctr" rtl="0" fontAlgn="ctr"/>
                      <a:r>
                        <a:rPr lang="fi-FI" sz="900" b="1" i="0" u="none" strike="noStrike" dirty="0">
                          <a:solidFill>
                            <a:srgbClr val="373737"/>
                          </a:solidFill>
                          <a:effectLst/>
                          <a:latin typeface="Open Sans Light" panose="020B0306030504020204" pitchFamily="34" charset="0"/>
                        </a:rPr>
                        <a:t>115</a:t>
                      </a:r>
                    </a:p>
                  </a:txBody>
                  <a:tcPr marL="6972" marR="6972" marT="697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9900"/>
                    </a:solidFill>
                  </a:tcPr>
                </a:tc>
                <a:extLst>
                  <a:ext uri="{0D108BD9-81ED-4DB2-BD59-A6C34878D82A}">
                    <a16:rowId xmlns:a16="http://schemas.microsoft.com/office/drawing/2014/main" val="2326827570"/>
                  </a:ext>
                </a:extLst>
              </a:tr>
              <a:tr h="219190">
                <a:tc>
                  <a:txBody>
                    <a:bodyPr/>
                    <a:lstStyle/>
                    <a:p>
                      <a:pPr algn="ctr" rtl="0" fontAlgn="ctr"/>
                      <a:r>
                        <a:rPr lang="fi-FI" sz="800" b="1" i="0" u="none" strike="noStrike">
                          <a:solidFill>
                            <a:srgbClr val="373737"/>
                          </a:solidFill>
                          <a:effectLst/>
                          <a:latin typeface="Open Sans Light" panose="020B0306030504020204" pitchFamily="34" charset="0"/>
                        </a:rPr>
                        <a:t> </a:t>
                      </a:r>
                    </a:p>
                  </a:txBody>
                  <a:tcPr marL="6972" marR="6972" marT="6972" marB="0" anchor="ctr">
                    <a:lnL>
                      <a:noFill/>
                    </a:lnL>
                    <a:lnR>
                      <a:noFill/>
                    </a:lnR>
                    <a:lnT w="12700" cap="flat" cmpd="sng" algn="ctr">
                      <a:solidFill>
                        <a:srgbClr val="FFFFFF"/>
                      </a:solidFill>
                      <a:prstDash val="solid"/>
                      <a:round/>
                      <a:headEnd type="none" w="med" len="med"/>
                      <a:tailEnd type="none" w="med" len="med"/>
                    </a:lnT>
                    <a:lnB>
                      <a:noFill/>
                    </a:lnB>
                    <a:solidFill>
                      <a:srgbClr val="FF9900"/>
                    </a:solidFill>
                  </a:tcPr>
                </a:tc>
                <a:tc>
                  <a:txBody>
                    <a:bodyPr/>
                    <a:lstStyle/>
                    <a:p>
                      <a:pPr algn="ctr" rtl="0" fontAlgn="ctr"/>
                      <a:r>
                        <a:rPr lang="fi-FI" sz="800" b="0" i="0" u="none" strike="noStrike">
                          <a:solidFill>
                            <a:srgbClr val="373737"/>
                          </a:solidFill>
                          <a:effectLst/>
                          <a:latin typeface="Open Sans Light" panose="020B0306030504020204" pitchFamily="34" charset="0"/>
                        </a:rPr>
                        <a:t>ikäluokka 330</a:t>
                      </a:r>
                    </a:p>
                  </a:txBody>
                  <a:tcPr marL="6972" marR="6972" marT="6972" marB="0" anchor="ctr">
                    <a:lnL>
                      <a:noFill/>
                    </a:lnL>
                    <a:lnR>
                      <a:noFill/>
                    </a:lnR>
                    <a:lnT w="12700" cap="flat" cmpd="sng" algn="ctr">
                      <a:solidFill>
                        <a:srgbClr val="FFFFFF"/>
                      </a:solidFill>
                      <a:prstDash val="solid"/>
                      <a:round/>
                      <a:headEnd type="none" w="med" len="med"/>
                      <a:tailEnd type="none" w="med" len="med"/>
                    </a:lnT>
                    <a:lnB>
                      <a:noFill/>
                    </a:lnB>
                    <a:solidFill>
                      <a:srgbClr val="FF9900"/>
                    </a:solidFill>
                  </a:tcPr>
                </a:tc>
                <a:tc>
                  <a:txBody>
                    <a:bodyPr/>
                    <a:lstStyle/>
                    <a:p>
                      <a:pPr algn="ctr" rtl="0" fontAlgn="ctr"/>
                      <a:r>
                        <a:rPr lang="fi-FI" sz="800" b="1" i="0" u="none" strike="noStrike">
                          <a:solidFill>
                            <a:srgbClr val="373737"/>
                          </a:solidFill>
                          <a:effectLst/>
                          <a:latin typeface="Open Sans Light" panose="020B0306030504020204" pitchFamily="34" charset="0"/>
                        </a:rPr>
                        <a:t> </a:t>
                      </a:r>
                    </a:p>
                  </a:txBody>
                  <a:tcPr marL="6972" marR="6972" marT="6972" marB="0" anchor="ctr">
                    <a:lnL>
                      <a:noFill/>
                    </a:lnL>
                    <a:lnR>
                      <a:noFill/>
                    </a:lnR>
                    <a:lnT w="12700" cap="flat" cmpd="sng" algn="ctr">
                      <a:solidFill>
                        <a:srgbClr val="FFFFFF"/>
                      </a:solidFill>
                      <a:prstDash val="solid"/>
                      <a:round/>
                      <a:headEnd type="none" w="med" len="med"/>
                      <a:tailEnd type="none" w="med" len="med"/>
                    </a:lnT>
                    <a:lnB>
                      <a:noFill/>
                    </a:lnB>
                    <a:solidFill>
                      <a:srgbClr val="FF9900"/>
                    </a:solidFill>
                  </a:tcPr>
                </a:tc>
                <a:tc>
                  <a:txBody>
                    <a:bodyPr/>
                    <a:lstStyle/>
                    <a:p>
                      <a:pPr algn="ctr" rtl="0" fontAlgn="ctr"/>
                      <a:r>
                        <a:rPr lang="fi-FI" sz="800" b="1" i="0" u="none" strike="noStrike">
                          <a:solidFill>
                            <a:srgbClr val="373737"/>
                          </a:solidFill>
                          <a:effectLst/>
                          <a:latin typeface="Open Sans Light" panose="020B0306030504020204" pitchFamily="34" charset="0"/>
                        </a:rPr>
                        <a:t> </a:t>
                      </a:r>
                    </a:p>
                  </a:txBody>
                  <a:tcPr marL="6972" marR="6972" marT="6972" marB="0" anchor="ctr">
                    <a:lnL>
                      <a:noFill/>
                    </a:lnL>
                    <a:lnR>
                      <a:noFill/>
                    </a:lnR>
                    <a:lnT w="12700" cap="flat" cmpd="sng" algn="ctr">
                      <a:solidFill>
                        <a:srgbClr val="FFFFFF"/>
                      </a:solidFill>
                      <a:prstDash val="solid"/>
                      <a:round/>
                      <a:headEnd type="none" w="med" len="med"/>
                      <a:tailEnd type="none" w="med" len="med"/>
                    </a:lnT>
                    <a:lnB>
                      <a:noFill/>
                    </a:lnB>
                    <a:solidFill>
                      <a:srgbClr val="FF9900"/>
                    </a:solidFill>
                  </a:tcPr>
                </a:tc>
                <a:tc>
                  <a:txBody>
                    <a:bodyPr/>
                    <a:lstStyle/>
                    <a:p>
                      <a:pPr algn="ctr" rtl="0" fontAlgn="ctr"/>
                      <a:r>
                        <a:rPr lang="fi-FI" sz="800" b="1" i="0" u="none" strike="noStrike">
                          <a:solidFill>
                            <a:srgbClr val="373737"/>
                          </a:solidFill>
                          <a:effectLst/>
                          <a:latin typeface="Open Sans Light" panose="020B0306030504020204" pitchFamily="34" charset="0"/>
                        </a:rPr>
                        <a:t> </a:t>
                      </a:r>
                    </a:p>
                  </a:txBody>
                  <a:tcPr marL="6972" marR="6972" marT="6972" marB="0" anchor="ctr">
                    <a:lnL>
                      <a:noFill/>
                    </a:lnL>
                    <a:lnR>
                      <a:noFill/>
                    </a:lnR>
                    <a:lnT w="12700" cap="flat" cmpd="sng" algn="ctr">
                      <a:solidFill>
                        <a:srgbClr val="FFFFFF"/>
                      </a:solidFill>
                      <a:prstDash val="solid"/>
                      <a:round/>
                      <a:headEnd type="none" w="med" len="med"/>
                      <a:tailEnd type="none" w="med" len="med"/>
                    </a:lnT>
                    <a:lnB>
                      <a:noFill/>
                    </a:lnB>
                    <a:solidFill>
                      <a:srgbClr val="FF9900"/>
                    </a:solidFill>
                  </a:tcPr>
                </a:tc>
                <a:tc>
                  <a:txBody>
                    <a:bodyPr/>
                    <a:lstStyle/>
                    <a:p>
                      <a:pPr algn="ctr" rtl="0" fontAlgn="ctr"/>
                      <a:r>
                        <a:rPr lang="fi-FI" sz="800" b="1" i="0" u="none" strike="noStrike">
                          <a:solidFill>
                            <a:srgbClr val="373737"/>
                          </a:solidFill>
                          <a:effectLst/>
                          <a:latin typeface="Open Sans Light" panose="020B0306030504020204" pitchFamily="34" charset="0"/>
                        </a:rPr>
                        <a:t> </a:t>
                      </a:r>
                    </a:p>
                  </a:txBody>
                  <a:tcPr marL="6972" marR="6972" marT="6972" marB="0" anchor="ctr">
                    <a:lnL>
                      <a:noFill/>
                    </a:lnL>
                    <a:lnR>
                      <a:noFill/>
                    </a:lnR>
                    <a:lnT w="12700" cap="flat" cmpd="sng" algn="ctr">
                      <a:solidFill>
                        <a:srgbClr val="FFFFFF"/>
                      </a:solidFill>
                      <a:prstDash val="solid"/>
                      <a:round/>
                      <a:headEnd type="none" w="med" len="med"/>
                      <a:tailEnd type="none" w="med" len="med"/>
                    </a:lnT>
                    <a:lnB>
                      <a:noFill/>
                    </a:lnB>
                    <a:solidFill>
                      <a:srgbClr val="FF9900"/>
                    </a:solidFill>
                  </a:tcPr>
                </a:tc>
                <a:tc>
                  <a:txBody>
                    <a:bodyPr/>
                    <a:lstStyle/>
                    <a:p>
                      <a:pPr algn="ctr" rtl="0" fontAlgn="ctr"/>
                      <a:r>
                        <a:rPr lang="fi-FI" sz="800" b="1" i="0" u="none" strike="noStrike">
                          <a:solidFill>
                            <a:srgbClr val="373737"/>
                          </a:solidFill>
                          <a:effectLst/>
                          <a:latin typeface="Open Sans Light" panose="020B0306030504020204" pitchFamily="34" charset="0"/>
                        </a:rPr>
                        <a:t> </a:t>
                      </a:r>
                    </a:p>
                  </a:txBody>
                  <a:tcPr marL="6972" marR="6972" marT="6972" marB="0" anchor="ctr">
                    <a:lnL>
                      <a:noFill/>
                    </a:lnL>
                    <a:lnR>
                      <a:noFill/>
                    </a:lnR>
                    <a:lnT w="12700" cap="flat" cmpd="sng" algn="ctr">
                      <a:solidFill>
                        <a:srgbClr val="FFFFFF"/>
                      </a:solidFill>
                      <a:prstDash val="solid"/>
                      <a:round/>
                      <a:headEnd type="none" w="med" len="med"/>
                      <a:tailEnd type="none" w="med" len="med"/>
                    </a:lnT>
                    <a:lnB>
                      <a:noFill/>
                    </a:lnB>
                    <a:solidFill>
                      <a:srgbClr val="FF9900"/>
                    </a:solidFill>
                  </a:tcPr>
                </a:tc>
                <a:tc>
                  <a:txBody>
                    <a:bodyPr/>
                    <a:lstStyle/>
                    <a:p>
                      <a:pPr algn="ctr" rtl="0" fontAlgn="ctr"/>
                      <a:r>
                        <a:rPr lang="fi-FI" sz="800" b="1" i="0" u="none" strike="noStrike" dirty="0">
                          <a:solidFill>
                            <a:srgbClr val="373737"/>
                          </a:solidFill>
                          <a:effectLst/>
                          <a:latin typeface="Open Sans Light" panose="020B0306030504020204" pitchFamily="34" charset="0"/>
                        </a:rPr>
                        <a:t> </a:t>
                      </a:r>
                    </a:p>
                  </a:txBody>
                  <a:tcPr marL="6972" marR="6972" marT="6972" marB="0" anchor="ctr">
                    <a:lnL>
                      <a:noFill/>
                    </a:lnL>
                    <a:lnR>
                      <a:noFill/>
                    </a:lnR>
                    <a:lnT w="12700" cap="flat" cmpd="sng" algn="ctr">
                      <a:solidFill>
                        <a:srgbClr val="FFFFFF"/>
                      </a:solidFill>
                      <a:prstDash val="solid"/>
                      <a:round/>
                      <a:headEnd type="none" w="med" len="med"/>
                      <a:tailEnd type="none" w="med" len="med"/>
                    </a:lnT>
                    <a:lnB>
                      <a:noFill/>
                    </a:lnB>
                    <a:solidFill>
                      <a:srgbClr val="FF9900"/>
                    </a:solidFill>
                  </a:tcPr>
                </a:tc>
                <a:extLst>
                  <a:ext uri="{0D108BD9-81ED-4DB2-BD59-A6C34878D82A}">
                    <a16:rowId xmlns:a16="http://schemas.microsoft.com/office/drawing/2014/main" val="1041057909"/>
                  </a:ext>
                </a:extLst>
              </a:tr>
            </a:tbl>
          </a:graphicData>
        </a:graphic>
      </p:graphicFrame>
    </p:spTree>
    <p:extLst>
      <p:ext uri="{BB962C8B-B14F-4D97-AF65-F5344CB8AC3E}">
        <p14:creationId xmlns:p14="http://schemas.microsoft.com/office/powerpoint/2010/main" val="2951762405"/>
      </p:ext>
    </p:extLst>
  </p:cSld>
  <p:clrMapOvr>
    <a:masterClrMapping/>
  </p:clrMapOvr>
  <p:transition>
    <p:strips dir="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4D0E427-422B-4057-9336-86AB4AA0F4B2}"/>
              </a:ext>
            </a:extLst>
          </p:cNvPr>
          <p:cNvSpPr>
            <a:spLocks noGrp="1"/>
          </p:cNvSpPr>
          <p:nvPr>
            <p:ph type="title"/>
          </p:nvPr>
        </p:nvSpPr>
        <p:spPr>
          <a:xfrm>
            <a:off x="1052623" y="814897"/>
            <a:ext cx="7634177" cy="1104900"/>
          </a:xfrm>
        </p:spPr>
        <p:txBody>
          <a:bodyPr/>
          <a:lstStyle/>
          <a:p>
            <a:r>
              <a:rPr lang="fi-FI" dirty="0"/>
              <a:t>Tilastoyhteenveto</a:t>
            </a:r>
          </a:p>
        </p:txBody>
      </p:sp>
      <p:sp>
        <p:nvSpPr>
          <p:cNvPr id="3" name="Sisällön paikkamerkki 2">
            <a:extLst>
              <a:ext uri="{FF2B5EF4-FFF2-40B4-BE49-F238E27FC236}">
                <a16:creationId xmlns:a16="http://schemas.microsoft.com/office/drawing/2014/main" id="{3CF9C550-42D5-4D62-B1F9-741947DC32DC}"/>
              </a:ext>
            </a:extLst>
          </p:cNvPr>
          <p:cNvSpPr>
            <a:spLocks noGrp="1"/>
          </p:cNvSpPr>
          <p:nvPr>
            <p:ph idx="1"/>
          </p:nvPr>
        </p:nvSpPr>
        <p:spPr>
          <a:xfrm>
            <a:off x="1052623" y="1919797"/>
            <a:ext cx="7634177" cy="3746500"/>
          </a:xfrm>
        </p:spPr>
        <p:txBody>
          <a:bodyPr/>
          <a:lstStyle/>
          <a:p>
            <a:r>
              <a:rPr lang="fi-FI" dirty="0"/>
              <a:t>Vuosiluokka 2</a:t>
            </a:r>
          </a:p>
          <a:p>
            <a:r>
              <a:rPr lang="fi-FI" dirty="0"/>
              <a:t>Tilastotiedot saatiin 40 %:lta 2. vuosiluokan oppilaista</a:t>
            </a:r>
          </a:p>
          <a:p>
            <a:endParaRPr lang="fi-FI" dirty="0"/>
          </a:p>
          <a:p>
            <a:pPr marL="460375" lvl="1" indent="-285750">
              <a:buFont typeface="Arial" panose="020B0604020202020204" pitchFamily="34" charset="0"/>
              <a:buChar char="•"/>
            </a:pPr>
            <a:r>
              <a:rPr lang="fi-FI" dirty="0"/>
              <a:t>21% oppilaista oli ennen uimaopetuksen alkua uimataidottomia</a:t>
            </a:r>
          </a:p>
          <a:p>
            <a:pPr marL="460375" lvl="1" indent="-285750">
              <a:buFont typeface="Arial" panose="020B0604020202020204" pitchFamily="34" charset="0"/>
              <a:buChar char="•"/>
            </a:pPr>
            <a:r>
              <a:rPr lang="fi-FI" dirty="0"/>
              <a:t>41% oppilaista ennen uimaopetuksen alkua uimataito oli yli 10m</a:t>
            </a:r>
          </a:p>
          <a:p>
            <a:pPr marL="460375" lvl="1" indent="-285750">
              <a:buFont typeface="Arial" panose="020B0604020202020204" pitchFamily="34" charset="0"/>
              <a:buChar char="•"/>
            </a:pPr>
            <a:r>
              <a:rPr lang="fi-FI" dirty="0"/>
              <a:t>62% oppilaista opetusjakson jälkeen uimataito oli yli 10 m</a:t>
            </a:r>
          </a:p>
          <a:p>
            <a:pPr marL="460375" lvl="1" indent="-285750">
              <a:buFont typeface="Arial" panose="020B0604020202020204" pitchFamily="34" charset="0"/>
              <a:buChar char="•"/>
            </a:pPr>
            <a:r>
              <a:rPr lang="fi-FI" dirty="0"/>
              <a:t>93% oppilaista kastautuminen pinnan alle onnistui</a:t>
            </a:r>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3829748139"/>
      </p:ext>
    </p:extLst>
  </p:cSld>
  <p:clrMapOvr>
    <a:masterClrMapping/>
  </p:clrMapOvr>
  <p:transition>
    <p:strips dir="rd"/>
  </p:transition>
</p:sld>
</file>

<file path=ppt/tags/tag1.xml><?xml version="1.0" encoding="utf-8"?>
<p:tagLst xmlns:a="http://schemas.openxmlformats.org/drawingml/2006/main" xmlns:r="http://schemas.openxmlformats.org/officeDocument/2006/relationships" xmlns:p="http://schemas.openxmlformats.org/presentationml/2006/main">
  <p:tag name="PRESENTATION_PLAYLIST_COUNT" val="0"/>
  <p:tag name="PRESENTATION_PRESENTER_SLIDE_LEVEL" val="0"/>
  <p:tag name="PUBLISH_TITLE" val="ReSys Presentation Cologne"/>
  <p:tag name="ARTICULATE_PUBLISH_PATH" val="C:\Documents and Settings\paukku\My Documents\Articulate Presenter"/>
  <p:tag name="ARTICULATE_LOGO" val="(None selected)"/>
  <p:tag name="ARTICULATE_PRESENTER" val="(None selected)"/>
  <p:tag name="ARTICULATE_LMS" val="0"/>
  <p:tag name="ARTICULATE_TEMPLATE" val="Tradeshow Loop"/>
  <p:tag name="LMS_PUBLISH" val="No"/>
  <p:tag name="LAUNCHINNEWWINDOW" val="1"/>
  <p:tag name="LASTPUBLISHED" val="C:\Documents and Settings\paukku\My Documents\Articulate Presenter\ReSys Presentation Cologne\launcher.html"/>
</p:tagLst>
</file>

<file path=ppt/theme/theme1.xml><?xml version="1.0" encoding="utf-8"?>
<a:theme xmlns:a="http://schemas.openxmlformats.org/drawingml/2006/main" name="1_Ocean">
  <a:themeElements>
    <a:clrScheme name="Mäntsälä">
      <a:dk1>
        <a:srgbClr val="0077BB"/>
      </a:dk1>
      <a:lt1>
        <a:srgbClr val="FFFFFF"/>
      </a:lt1>
      <a:dk2>
        <a:srgbClr val="373737"/>
      </a:dk2>
      <a:lt2>
        <a:srgbClr val="DDEEFF"/>
      </a:lt2>
      <a:accent1>
        <a:srgbClr val="FFAA00"/>
      </a:accent1>
      <a:accent2>
        <a:srgbClr val="EE8822"/>
      </a:accent2>
      <a:accent3>
        <a:srgbClr val="0099EE"/>
      </a:accent3>
      <a:accent4>
        <a:srgbClr val="000000"/>
      </a:accent4>
      <a:accent5>
        <a:srgbClr val="C4BAA2"/>
      </a:accent5>
      <a:accent6>
        <a:srgbClr val="B2B2B2"/>
      </a:accent6>
      <a:hlink>
        <a:srgbClr val="0099EE"/>
      </a:hlink>
      <a:folHlink>
        <a:srgbClr val="0077BB"/>
      </a:folHlink>
    </a:clrScheme>
    <a:fontScheme name="Ocean">
      <a:majorFont>
        <a:latin typeface="Franklin Gothic Demi"/>
        <a:ea typeface=""/>
        <a:cs typeface=""/>
      </a:majorFont>
      <a:minorFont>
        <a:latin typeface="Franklin Gothic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FF00"/>
        </a:solidFill>
        <a:ln w="9525">
          <a:solidFill>
            <a:schemeClr val="tx1"/>
          </a:solidFill>
          <a:miter lim="800000"/>
          <a:headEnd/>
          <a:tailEnd/>
        </a:ln>
      </a:spPr>
      <a:bodyPr wrap="none" anchor="ctr"/>
      <a:lstStyle>
        <a:defPPr>
          <a:defRPr>
            <a:solidFill>
              <a:schemeClr val="bg1"/>
            </a:solidFill>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Franklin Gothic Demi"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a4bec9ccb914431a1c63f3ce988ff07 xmlns="2d705efd-23e5-419c-95a5-0c07a0dfd92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Asiakirja" ma:contentTypeID="0x010100B00BCE85E7BA714D9CA4E633F7905EDF" ma:contentTypeVersion="7" ma:contentTypeDescription="Luo uusi asiakirja." ma:contentTypeScope="" ma:versionID="24d36434f1fccab7062043e330476410">
  <xsd:schema xmlns:xsd="http://www.w3.org/2001/XMLSchema" xmlns:xs="http://www.w3.org/2001/XMLSchema" xmlns:p="http://schemas.microsoft.com/office/2006/metadata/properties" xmlns:ns2="2d705efd-23e5-419c-95a5-0c07a0dfd923" xmlns:ns3="aec949ef-7f24-414f-ac5f-bf7ce23bc1c5" xmlns:ns4="0908a9c1-106e-4ec6-b4e8-bcda49390769" targetNamespace="http://schemas.microsoft.com/office/2006/metadata/properties" ma:root="true" ma:fieldsID="0c98e78714f37d07163d6dfd2f2db31c" ns2:_="" ns3:_="" ns4:_="">
    <xsd:import namespace="2d705efd-23e5-419c-95a5-0c07a0dfd923"/>
    <xsd:import namespace="aec949ef-7f24-414f-ac5f-bf7ce23bc1c5"/>
    <xsd:import namespace="0908a9c1-106e-4ec6-b4e8-bcda49390769"/>
    <xsd:element name="properties">
      <xsd:complexType>
        <xsd:sequence>
          <xsd:element name="documentManagement">
            <xsd:complexType>
              <xsd:all>
                <xsd:element ref="ns2:pa4bec9ccb914431a1c63f3ce988ff07" minOccurs="0"/>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705efd-23e5-419c-95a5-0c07a0dfd923" elementFormDefault="qualified">
    <xsd:import namespace="http://schemas.microsoft.com/office/2006/documentManagement/types"/>
    <xsd:import namespace="http://schemas.microsoft.com/office/infopath/2007/PartnerControls"/>
    <xsd:element name="pa4bec9ccb914431a1c63f3ce988ff07" ma:index="8" nillable="true" ma:displayName="Intranetin asiasanat_0" ma:hidden="true" ma:internalName="pa4bec9ccb914431a1c63f3ce988ff07">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ec949ef-7f24-414f-ac5f-bf7ce23bc1c5" elementFormDefault="qualified">
    <xsd:import namespace="http://schemas.microsoft.com/office/2006/documentManagement/types"/>
    <xsd:import namespace="http://schemas.microsoft.com/office/infopath/2007/PartnerControls"/>
    <xsd:element name="MediaServiceMetadata" ma:index="9" nillable="true" ma:displayName="MediaServiceMetadata" ma:description="" ma:hidden="true" ma:internalName="MediaServiceMetadata" ma:readOnly="true">
      <xsd:simpleType>
        <xsd:restriction base="dms:Note"/>
      </xsd:simpleType>
    </xsd:element>
    <xsd:element name="MediaServiceFastMetadata" ma:index="10" nillable="true" ma:displayName="MediaServiceFastMetadata" ma:description="" ma:hidden="true" ma:internalName="MediaServiceFastMetadata" ma:readOnly="true">
      <xsd:simpleType>
        <xsd:restriction base="dms:Note"/>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AutoTags" ma:index="12"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08a9c1-106e-4ec6-b4e8-bcda49390769" elementFormDefault="qualified">
    <xsd:import namespace="http://schemas.microsoft.com/office/2006/documentManagement/types"/>
    <xsd:import namespace="http://schemas.microsoft.com/office/infopath/2007/PartnerControls"/>
    <xsd:element name="SharedWithUsers" ma:index="13"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91A901B-55E4-4A24-B1DC-D63D054BBD7B}">
  <ds:schemaRefs>
    <ds:schemaRef ds:uri="http://schemas.microsoft.com/sharepoint/v3/contenttype/forms"/>
  </ds:schemaRefs>
</ds:datastoreItem>
</file>

<file path=customXml/itemProps2.xml><?xml version="1.0" encoding="utf-8"?>
<ds:datastoreItem xmlns:ds="http://schemas.openxmlformats.org/officeDocument/2006/customXml" ds:itemID="{99501EA8-7010-4F45-9E28-8AECD42EA550}">
  <ds:schemaRefs>
    <ds:schemaRef ds:uri="http://schemas.microsoft.com/office/2006/metadata/properties"/>
    <ds:schemaRef ds:uri="http://schemas.microsoft.com/office/infopath/2007/PartnerControls"/>
    <ds:schemaRef ds:uri="2d705efd-23e5-419c-95a5-0c07a0dfd923"/>
  </ds:schemaRefs>
</ds:datastoreItem>
</file>

<file path=customXml/itemProps3.xml><?xml version="1.0" encoding="utf-8"?>
<ds:datastoreItem xmlns:ds="http://schemas.openxmlformats.org/officeDocument/2006/customXml" ds:itemID="{ACF37BD0-27A5-4D17-B49E-97116C844D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705efd-23e5-419c-95a5-0c07a0dfd923"/>
    <ds:schemaRef ds:uri="aec949ef-7f24-414f-ac5f-bf7ce23bc1c5"/>
    <ds:schemaRef ds:uri="0908a9c1-106e-4ec6-b4e8-bcda493907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857</Words>
  <Application>Microsoft Office PowerPoint</Application>
  <PresentationFormat>Näytössä katseltava diaesitys (4:3)</PresentationFormat>
  <Paragraphs>310</Paragraphs>
  <Slides>10</Slides>
  <Notes>0</Notes>
  <HiddenSlides>0</HiddenSlides>
  <MMClips>0</MMClips>
  <ScaleCrop>false</ScaleCrop>
  <HeadingPairs>
    <vt:vector size="6" baseType="variant">
      <vt:variant>
        <vt:lpstr>Käytetyt fontit</vt:lpstr>
      </vt:variant>
      <vt:variant>
        <vt:i4>8</vt:i4>
      </vt:variant>
      <vt:variant>
        <vt:lpstr>Teema</vt:lpstr>
      </vt:variant>
      <vt:variant>
        <vt:i4>1</vt:i4>
      </vt:variant>
      <vt:variant>
        <vt:lpstr>Dian otsikot</vt:lpstr>
      </vt:variant>
      <vt:variant>
        <vt:i4>10</vt:i4>
      </vt:variant>
    </vt:vector>
  </HeadingPairs>
  <TitlesOfParts>
    <vt:vector size="19" baseType="lpstr">
      <vt:lpstr>Arial</vt:lpstr>
      <vt:lpstr>Calibri</vt:lpstr>
      <vt:lpstr>Franklin Gothic Book</vt:lpstr>
      <vt:lpstr>Franklin Gothic Demi</vt:lpstr>
      <vt:lpstr>Open Sans</vt:lpstr>
      <vt:lpstr>Open Sans Light</vt:lpstr>
      <vt:lpstr>Ubuntu Titling Bold</vt:lpstr>
      <vt:lpstr>Wingdings</vt:lpstr>
      <vt:lpstr>1_Ocean</vt:lpstr>
      <vt:lpstr>Mäntsälän kunnan koululaisuinnit lv. 2020-2021</vt:lpstr>
      <vt:lpstr>PowerPoint-esitys</vt:lpstr>
      <vt:lpstr>Uimaopetuksen tavoitteet, sisältö ja hyvä osaaminen  opetussuunnitelman perusteissa ja Mäntsälän kunnan opetussuunnitelmassa, 1.,2.,4. ja 6.lk</vt:lpstr>
      <vt:lpstr>Uimaopetuksen järjestäminen 1/2</vt:lpstr>
      <vt:lpstr>Uimaopetuksen järjestäminen 2/2</vt:lpstr>
      <vt:lpstr>Arviointi ja testaus – alkeis- ja perusuimataito</vt:lpstr>
      <vt:lpstr>2.- luokkien uintitilasto lukuvuonna 2020 - 2021</vt:lpstr>
      <vt:lpstr>6.- luokkien uintitilasto lukuvuonna 2020 - 2021</vt:lpstr>
      <vt:lpstr>Tilastoyhteenveto</vt:lpstr>
      <vt:lpstr>Tilastoyhteenveto</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Mantsala_ppt2010_vaaka</dc:title>
  <dc:subject/>
  <dc:creator/>
  <cp:keywords/>
  <dc:description/>
  <cp:lastModifiedBy/>
  <cp:revision>658</cp:revision>
  <dcterms:created xsi:type="dcterms:W3CDTF">2010-10-25T08:18:49Z</dcterms:created>
  <dcterms:modified xsi:type="dcterms:W3CDTF">2021-08-11T10:42:48Z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
  </property>
  <property fmtid="{D5CDD505-2E9C-101B-9397-08002B2CF9AE}" pid="3" name="Status">
    <vt:lpwstr/>
  </property>
  <property fmtid="{D5CDD505-2E9C-101B-9397-08002B2CF9AE}" pid="4" name="ArticulatePath">
    <vt:lpwstr>ReSys Presentation Cologne</vt:lpwstr>
  </property>
  <property fmtid="{D5CDD505-2E9C-101B-9397-08002B2CF9AE}" pid="5" name="ContentTypeId">
    <vt:lpwstr>0x010100B00BCE85E7BA714D9CA4E633F7905EDF</vt:lpwstr>
  </property>
  <property fmtid="{D5CDD505-2E9C-101B-9397-08002B2CF9AE}" pid="6" name="IntranetNavigationTerm">
    <vt:lpwstr/>
  </property>
  <property fmtid="{D5CDD505-2E9C-101B-9397-08002B2CF9AE}" pid="7" name="Mäntsälä avainsanat">
    <vt:lpwstr/>
  </property>
  <property fmtid="{D5CDD505-2E9C-101B-9397-08002B2CF9AE}" pid="8" name="Order">
    <vt:r8>100</vt:r8>
  </property>
  <property fmtid="{D5CDD505-2E9C-101B-9397-08002B2CF9AE}" pid="9" name="Intranetin asiasanat">
    <vt:lpwstr/>
  </property>
  <property fmtid="{D5CDD505-2E9C-101B-9397-08002B2CF9AE}" pid="10" name="ae3e5927d19e4967bb281deab793f2ac">
    <vt:lpwstr/>
  </property>
  <property fmtid="{D5CDD505-2E9C-101B-9397-08002B2CF9AE}" pid="11" name="Tukimateriaalia kerhotoimintaan">
    <vt:lpwstr/>
  </property>
  <property fmtid="{D5CDD505-2E9C-101B-9397-08002B2CF9AE}" pid="12" name="display_urn">
    <vt:lpwstr>Katri Lehtonen</vt:lpwstr>
  </property>
  <property fmtid="{D5CDD505-2E9C-101B-9397-08002B2CF9AE}" pid="13" name="xd_Signature">
    <vt:bool>false</vt:bool>
  </property>
  <property fmtid="{D5CDD505-2E9C-101B-9397-08002B2CF9AE}" pid="14" name="xd_ProgID">
    <vt:lpwstr/>
  </property>
  <property fmtid="{D5CDD505-2E9C-101B-9397-08002B2CF9AE}" pid="15" name="TemplateUrl">
    <vt:lpwstr/>
  </property>
  <property fmtid="{D5CDD505-2E9C-101B-9397-08002B2CF9AE}" pid="16" name="ComplianceAssetId">
    <vt:lpwstr/>
  </property>
  <property fmtid="{D5CDD505-2E9C-101B-9397-08002B2CF9AE}" pid="17" name="IntraDocumentType">
    <vt:lpwstr>Ohje</vt:lpwstr>
  </property>
  <property fmtid="{D5CDD505-2E9C-101B-9397-08002B2CF9AE}" pid="18" name="Tärkeää">
    <vt:bool>false</vt:bool>
  </property>
  <property fmtid="{D5CDD505-2E9C-101B-9397-08002B2CF9AE}" pid="19" name="TaxCatchAll">
    <vt:lpwstr/>
  </property>
</Properties>
</file>